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Oswald"/>
      <p:regular r:id="rId18"/>
      <p:bold r:id="rId19"/>
    </p:embeddedFont>
    <p:embeddedFont>
      <p:font typeface="Lexend Deca"/>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jT0ZUzTw3UKfhpq0k7OAPXi2FC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exendDeca-regular.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LexendDeca-bold.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Oswald-bold.fntdata"/><Relationship Id="rId6" Type="http://schemas.openxmlformats.org/officeDocument/2006/relationships/slide" Target="slides/slide2.xml"/><Relationship Id="rId18" Type="http://schemas.openxmlformats.org/officeDocument/2006/relationships/font" Target="fonts/Oswald-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3"/>
          <p:cNvSpPr/>
          <p:nvPr>
            <p:ph idx="2" type="pic"/>
          </p:nvPr>
        </p:nvSpPr>
        <p:spPr>
          <a:xfrm>
            <a:off x="5183188" y="987425"/>
            <a:ext cx="6172200" cy="4873625"/>
          </a:xfrm>
          <a:prstGeom prst="rect">
            <a:avLst/>
          </a:prstGeom>
          <a:noFill/>
          <a:ln>
            <a:noFill/>
          </a:ln>
        </p:spPr>
      </p:sp>
      <p:sp>
        <p:nvSpPr>
          <p:cNvPr id="64" name="Google Shape;64;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2.png"/><Relationship Id="rId11" Type="http://schemas.openxmlformats.org/officeDocument/2006/relationships/image" Target="../media/image8.png"/><Relationship Id="rId10" Type="http://schemas.openxmlformats.org/officeDocument/2006/relationships/image" Target="../media/image16.png"/><Relationship Id="rId12" Type="http://schemas.openxmlformats.org/officeDocument/2006/relationships/image" Target="../media/image3.png"/><Relationship Id="rId9" Type="http://schemas.openxmlformats.org/officeDocument/2006/relationships/image" Target="../media/image11.png"/><Relationship Id="rId5" Type="http://schemas.openxmlformats.org/officeDocument/2006/relationships/image" Target="../media/image28.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24.png"/><Relationship Id="rId6" Type="http://schemas.openxmlformats.org/officeDocument/2006/relationships/image" Target="../media/image19.png"/></Relationships>
</file>

<file path=ppt/slides/_rels/slide13.xml.rels><?xml version="1.0" encoding="UTF-8" standalone="yes"?><Relationships xmlns="http://schemas.openxmlformats.org/package/2006/relationships"><Relationship Id="rId11" Type="http://schemas.openxmlformats.org/officeDocument/2006/relationships/image" Target="../media/image21.jpg"/><Relationship Id="rId10" Type="http://schemas.openxmlformats.org/officeDocument/2006/relationships/image" Target="../media/image25.png"/><Relationship Id="rId13" Type="http://schemas.openxmlformats.org/officeDocument/2006/relationships/image" Target="../media/image26.png"/><Relationship Id="rId12"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29.png"/><Relationship Id="rId14" Type="http://schemas.openxmlformats.org/officeDocument/2006/relationships/image" Target="../media/image30.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23.png"/><Relationship Id="rId8"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2125"/>
            <a:ext cx="12206700" cy="6857700"/>
          </a:xfrm>
          <a:prstGeom prst="rect">
            <a:avLst/>
          </a:prstGeom>
          <a:solidFill>
            <a:srgbClr val="DC7E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5" name="Google Shape;85;p1"/>
          <p:cNvSpPr/>
          <p:nvPr/>
        </p:nvSpPr>
        <p:spPr>
          <a:xfrm flipH="1">
            <a:off x="10943664" y="2532197"/>
            <a:ext cx="1245319" cy="4325448"/>
          </a:xfrm>
          <a:prstGeom prst="rtTriangle">
            <a:avLst/>
          </a:prstGeom>
          <a:solidFill>
            <a:srgbClr val="B24A2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86" name="Google Shape;86;p1"/>
          <p:cNvSpPr/>
          <p:nvPr/>
        </p:nvSpPr>
        <p:spPr>
          <a:xfrm rot="10800000">
            <a:off x="10943664" y="-52"/>
            <a:ext cx="1245319" cy="2532249"/>
          </a:xfrm>
          <a:prstGeom prst="rtTriangle">
            <a:avLst/>
          </a:prstGeom>
          <a:solidFill>
            <a:srgbClr val="D6622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CO"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87" name="Google Shape;87;p1"/>
          <p:cNvSpPr txBox="1"/>
          <p:nvPr/>
        </p:nvSpPr>
        <p:spPr>
          <a:xfrm>
            <a:off x="2731500" y="2029800"/>
            <a:ext cx="6729000" cy="1154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300"/>
              <a:buFont typeface="Arial"/>
              <a:buNone/>
            </a:pPr>
            <a:r>
              <a:rPr b="1" i="0" lang="en-CO" sz="6300" u="none" cap="none" strike="noStrike">
                <a:solidFill>
                  <a:schemeClr val="lt1"/>
                </a:solidFill>
                <a:latin typeface="Oswald"/>
                <a:ea typeface="Oswald"/>
                <a:cs typeface="Oswald"/>
                <a:sym typeface="Oswald"/>
              </a:rPr>
              <a:t>TITULO</a:t>
            </a:r>
            <a:endParaRPr b="1" i="0" sz="6300" u="none" cap="none" strike="noStrike">
              <a:solidFill>
                <a:schemeClr val="lt1"/>
              </a:solidFill>
              <a:latin typeface="Oswald"/>
              <a:ea typeface="Oswald"/>
              <a:cs typeface="Oswald"/>
              <a:sym typeface="Oswald"/>
            </a:endParaRPr>
          </a:p>
        </p:txBody>
      </p:sp>
      <p:sp>
        <p:nvSpPr>
          <p:cNvPr id="88" name="Google Shape;88;p1"/>
          <p:cNvSpPr/>
          <p:nvPr/>
        </p:nvSpPr>
        <p:spPr>
          <a:xfrm flipH="1">
            <a:off x="-1160900" y="479700"/>
            <a:ext cx="3074100" cy="6378300"/>
          </a:xfrm>
          <a:prstGeom prst="parallelogram">
            <a:avLst>
              <a:gd fmla="val 71939" name="adj"/>
            </a:avLst>
          </a:prstGeom>
          <a:solidFill>
            <a:srgbClr val="D5573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CO"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89" name="Google Shape;89;p1"/>
          <p:cNvSpPr txBox="1"/>
          <p:nvPr/>
        </p:nvSpPr>
        <p:spPr>
          <a:xfrm>
            <a:off x="5077500" y="3455675"/>
            <a:ext cx="2037000" cy="597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CO" sz="2300" u="none" cap="none" strike="noStrike">
                <a:solidFill>
                  <a:schemeClr val="lt1"/>
                </a:solidFill>
                <a:latin typeface="Lexend Deca"/>
                <a:ea typeface="Lexend Deca"/>
                <a:cs typeface="Lexend Deca"/>
                <a:sym typeface="Lexend Deca"/>
              </a:rPr>
              <a:t>fecha</a:t>
            </a:r>
            <a:endParaRPr b="0" i="0" sz="2300" u="none" cap="none" strike="noStrike">
              <a:solidFill>
                <a:schemeClr val="lt1"/>
              </a:solidFill>
              <a:latin typeface="Lexend Deca"/>
              <a:ea typeface="Lexend Deca"/>
              <a:cs typeface="Lexend Deca"/>
              <a:sym typeface="Lexend Deca"/>
            </a:endParaRPr>
          </a:p>
        </p:txBody>
      </p:sp>
      <p:pic>
        <p:nvPicPr>
          <p:cNvPr id="90" name="Google Shape;90;p1"/>
          <p:cNvPicPr preferRelativeResize="0"/>
          <p:nvPr/>
        </p:nvPicPr>
        <p:blipFill rotWithShape="1">
          <a:blip r:embed="rId3">
            <a:alphaModFix/>
          </a:blip>
          <a:srcRect b="0" l="0" r="0" t="0"/>
          <a:stretch/>
        </p:blipFill>
        <p:spPr>
          <a:xfrm>
            <a:off x="4483468" y="5048938"/>
            <a:ext cx="3225064" cy="8106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250"/>
                                        <p:tgtEl>
                                          <p:spTgt spid="84"/>
                                        </p:tgtEl>
                                      </p:cBhvr>
                                    </p:animEffect>
                                  </p:childTnLst>
                                </p:cTn>
                              </p:par>
                              <p:par>
                                <p:cTn fill="hold" nodeType="withEffect" presetClass="entr" presetID="2" presetSubtype="2">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250"/>
                                        <p:tgtEl>
                                          <p:spTgt spid="8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250"/>
                                        <p:tgtEl>
                                          <p:spTgt spid="8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250"/>
                                        <p:tgtEl>
                                          <p:spTgt spid="8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250"/>
                                        <p:tgtEl>
                                          <p:spTgt spid="8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250"/>
                                        <p:tgtEl>
                                          <p:spTgt spid="8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0"/>
          <p:cNvSpPr/>
          <p:nvPr/>
        </p:nvSpPr>
        <p:spPr>
          <a:xfrm>
            <a:off x="0" y="-2125"/>
            <a:ext cx="12206700" cy="3053550"/>
          </a:xfrm>
          <a:prstGeom prst="rect">
            <a:avLst/>
          </a:prstGeom>
          <a:solidFill>
            <a:srgbClr val="DC7E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77" name="Google Shape;177;p10"/>
          <p:cNvPicPr preferRelativeResize="0"/>
          <p:nvPr/>
        </p:nvPicPr>
        <p:blipFill rotWithShape="1">
          <a:blip r:embed="rId3">
            <a:alphaModFix/>
          </a:blip>
          <a:srcRect b="0" l="0" r="0" t="0"/>
          <a:stretch/>
        </p:blipFill>
        <p:spPr>
          <a:xfrm>
            <a:off x="8292159" y="5002383"/>
            <a:ext cx="2231329" cy="560881"/>
          </a:xfrm>
          <a:prstGeom prst="rect">
            <a:avLst/>
          </a:prstGeom>
          <a:noFill/>
          <a:ln>
            <a:noFill/>
          </a:ln>
        </p:spPr>
      </p:pic>
      <p:sp>
        <p:nvSpPr>
          <p:cNvPr id="178" name="Google Shape;178;p10"/>
          <p:cNvSpPr txBox="1"/>
          <p:nvPr>
            <p:ph type="title"/>
          </p:nvPr>
        </p:nvSpPr>
        <p:spPr>
          <a:xfrm>
            <a:off x="1379949" y="203507"/>
            <a:ext cx="9745251" cy="931198"/>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SzPts val="3700"/>
              <a:buNone/>
            </a:pPr>
            <a:r>
              <a:rPr b="1" lang="en-CO" sz="3200">
                <a:solidFill>
                  <a:schemeClr val="lt1"/>
                </a:solidFill>
                <a:latin typeface="Oswald"/>
                <a:ea typeface="Oswald"/>
                <a:cs typeface="Oswald"/>
                <a:sym typeface="Oswald"/>
              </a:rPr>
              <a:t>Logotipos en transparente  para las estrategias</a:t>
            </a:r>
            <a:endParaRPr/>
          </a:p>
        </p:txBody>
      </p:sp>
      <p:pic>
        <p:nvPicPr>
          <p:cNvPr id="179" name="Google Shape;179;p10"/>
          <p:cNvPicPr preferRelativeResize="0"/>
          <p:nvPr/>
        </p:nvPicPr>
        <p:blipFill rotWithShape="1">
          <a:blip r:embed="rId4">
            <a:alphaModFix/>
          </a:blip>
          <a:srcRect b="0" l="0" r="0" t="0"/>
          <a:stretch/>
        </p:blipFill>
        <p:spPr>
          <a:xfrm>
            <a:off x="9960671" y="6266025"/>
            <a:ext cx="2231329" cy="566977"/>
          </a:xfrm>
          <a:prstGeom prst="rect">
            <a:avLst/>
          </a:prstGeom>
          <a:noFill/>
          <a:ln>
            <a:noFill/>
          </a:ln>
        </p:spPr>
      </p:pic>
      <p:pic>
        <p:nvPicPr>
          <p:cNvPr id="180" name="Google Shape;180;p10"/>
          <p:cNvPicPr preferRelativeResize="0"/>
          <p:nvPr/>
        </p:nvPicPr>
        <p:blipFill rotWithShape="1">
          <a:blip r:embed="rId5">
            <a:alphaModFix/>
          </a:blip>
          <a:srcRect b="0" l="0" r="0" t="0"/>
          <a:stretch/>
        </p:blipFill>
        <p:spPr>
          <a:xfrm>
            <a:off x="5795077" y="4165155"/>
            <a:ext cx="1390008" cy="1444877"/>
          </a:xfrm>
          <a:prstGeom prst="rect">
            <a:avLst/>
          </a:prstGeom>
          <a:noFill/>
          <a:ln>
            <a:noFill/>
          </a:ln>
        </p:spPr>
      </p:pic>
      <p:sp>
        <p:nvSpPr>
          <p:cNvPr id="181" name="Google Shape;181;p10"/>
          <p:cNvSpPr txBox="1"/>
          <p:nvPr/>
        </p:nvSpPr>
        <p:spPr>
          <a:xfrm>
            <a:off x="2731410" y="2157042"/>
            <a:ext cx="3063667" cy="531522"/>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3700"/>
              <a:buFont typeface="Calibri"/>
              <a:buNone/>
            </a:pPr>
            <a:r>
              <a:rPr b="1" i="0" lang="en-CO" sz="1400" u="none" cap="none" strike="noStrike">
                <a:solidFill>
                  <a:schemeClr val="lt1"/>
                </a:solidFill>
                <a:latin typeface="Arial"/>
                <a:ea typeface="Arial"/>
                <a:cs typeface="Arial"/>
                <a:sym typeface="Arial"/>
              </a:rPr>
              <a:t>Con nombre completo para  el sitio web y publicaciones cuando se requiera</a:t>
            </a:r>
            <a:endParaRPr/>
          </a:p>
        </p:txBody>
      </p:sp>
      <p:sp>
        <p:nvSpPr>
          <p:cNvPr id="182" name="Google Shape;182;p10"/>
          <p:cNvSpPr txBox="1"/>
          <p:nvPr/>
        </p:nvSpPr>
        <p:spPr>
          <a:xfrm>
            <a:off x="6819780" y="2194210"/>
            <a:ext cx="2540061" cy="531522"/>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3700"/>
              <a:buFont typeface="Calibri"/>
              <a:buNone/>
            </a:pPr>
            <a:r>
              <a:rPr b="1" i="0" lang="en-CO" sz="1400" u="none" cap="none" strike="noStrike">
                <a:solidFill>
                  <a:schemeClr val="lt1"/>
                </a:solidFill>
                <a:latin typeface="Arial"/>
                <a:ea typeface="Arial"/>
                <a:cs typeface="Arial"/>
                <a:sym typeface="Arial"/>
              </a:rPr>
              <a:t>Con sigla para piezas redes y material POP</a:t>
            </a:r>
            <a:endParaRPr/>
          </a:p>
        </p:txBody>
      </p:sp>
      <p:sp>
        <p:nvSpPr>
          <p:cNvPr id="183" name="Google Shape;183;p10"/>
          <p:cNvSpPr txBox="1"/>
          <p:nvPr/>
        </p:nvSpPr>
        <p:spPr>
          <a:xfrm>
            <a:off x="8819979" y="5610032"/>
            <a:ext cx="2256356" cy="531522"/>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3700"/>
              <a:buFont typeface="Calibri"/>
              <a:buNone/>
            </a:pPr>
            <a:r>
              <a:rPr b="1" i="0" lang="en-CO" sz="1400" u="none" cap="none" strike="noStrike">
                <a:solidFill>
                  <a:schemeClr val="dk1"/>
                </a:solidFill>
                <a:latin typeface="Arial"/>
                <a:ea typeface="Arial"/>
                <a:cs typeface="Arial"/>
                <a:sym typeface="Arial"/>
              </a:rPr>
              <a:t>Avatar y cabezote redes</a:t>
            </a:r>
            <a:endParaRPr/>
          </a:p>
        </p:txBody>
      </p:sp>
      <p:sp>
        <p:nvSpPr>
          <p:cNvPr id="184" name="Google Shape;184;p10"/>
          <p:cNvSpPr txBox="1"/>
          <p:nvPr/>
        </p:nvSpPr>
        <p:spPr>
          <a:xfrm>
            <a:off x="1029108" y="3182844"/>
            <a:ext cx="3480809" cy="531522"/>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3700"/>
              <a:buFont typeface="Calibri"/>
              <a:buNone/>
            </a:pPr>
            <a:r>
              <a:rPr b="1" i="0" lang="en-CO" sz="1400" u="none" cap="none" strike="noStrike">
                <a:solidFill>
                  <a:schemeClr val="dk1"/>
                </a:solidFill>
                <a:latin typeface="Arial"/>
                <a:ea typeface="Arial"/>
                <a:cs typeface="Arial"/>
                <a:sym typeface="Arial"/>
              </a:rPr>
              <a:t>Versiones en color basados en la página 109 del manual de marca de la Alcaldía Mayor</a:t>
            </a:r>
            <a:endParaRPr/>
          </a:p>
        </p:txBody>
      </p:sp>
      <p:sp>
        <p:nvSpPr>
          <p:cNvPr id="185" name="Google Shape;185;p10"/>
          <p:cNvSpPr txBox="1"/>
          <p:nvPr/>
        </p:nvSpPr>
        <p:spPr>
          <a:xfrm>
            <a:off x="4920028" y="3180975"/>
            <a:ext cx="3480809" cy="531522"/>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3700"/>
              <a:buFont typeface="Calibri"/>
              <a:buNone/>
            </a:pPr>
            <a:r>
              <a:rPr b="1" i="0" lang="en-CO" sz="1400" u="none" cap="none" strike="noStrike">
                <a:solidFill>
                  <a:schemeClr val="dk1"/>
                </a:solidFill>
                <a:latin typeface="Arial"/>
                <a:ea typeface="Arial"/>
                <a:cs typeface="Arial"/>
                <a:sym typeface="Arial"/>
              </a:rPr>
              <a:t>Versiones en color escudo en la página 95 del manual de marca de la Alcaldía Mayor</a:t>
            </a:r>
            <a:endParaRPr/>
          </a:p>
        </p:txBody>
      </p:sp>
      <p:pic>
        <p:nvPicPr>
          <p:cNvPr id="186" name="Google Shape;186;p10"/>
          <p:cNvPicPr preferRelativeResize="0"/>
          <p:nvPr/>
        </p:nvPicPr>
        <p:blipFill rotWithShape="1">
          <a:blip r:embed="rId6">
            <a:alphaModFix/>
          </a:blip>
          <a:srcRect b="0" l="0" r="0" t="0"/>
          <a:stretch/>
        </p:blipFill>
        <p:spPr>
          <a:xfrm>
            <a:off x="430501" y="4208652"/>
            <a:ext cx="3266889" cy="830112"/>
          </a:xfrm>
          <a:prstGeom prst="rect">
            <a:avLst/>
          </a:prstGeom>
          <a:noFill/>
          <a:ln>
            <a:noFill/>
          </a:ln>
        </p:spPr>
      </p:pic>
      <p:pic>
        <p:nvPicPr>
          <p:cNvPr id="187" name="Google Shape;187;p10"/>
          <p:cNvPicPr preferRelativeResize="0"/>
          <p:nvPr/>
        </p:nvPicPr>
        <p:blipFill rotWithShape="1">
          <a:blip r:embed="rId7">
            <a:alphaModFix/>
          </a:blip>
          <a:srcRect b="0" l="0" r="0" t="0"/>
          <a:stretch/>
        </p:blipFill>
        <p:spPr>
          <a:xfrm>
            <a:off x="112630" y="5225167"/>
            <a:ext cx="4320149" cy="821186"/>
          </a:xfrm>
          <a:prstGeom prst="rect">
            <a:avLst/>
          </a:prstGeom>
          <a:noFill/>
          <a:ln>
            <a:noFill/>
          </a:ln>
        </p:spPr>
      </p:pic>
      <p:pic>
        <p:nvPicPr>
          <p:cNvPr id="188" name="Google Shape;188;p10"/>
          <p:cNvPicPr preferRelativeResize="0"/>
          <p:nvPr/>
        </p:nvPicPr>
        <p:blipFill rotWithShape="1">
          <a:blip r:embed="rId8">
            <a:alphaModFix/>
          </a:blip>
          <a:srcRect b="0" l="0" r="0" t="0"/>
          <a:stretch/>
        </p:blipFill>
        <p:spPr>
          <a:xfrm>
            <a:off x="6477279" y="1271372"/>
            <a:ext cx="3225064" cy="810673"/>
          </a:xfrm>
          <a:prstGeom prst="rect">
            <a:avLst/>
          </a:prstGeom>
          <a:noFill/>
          <a:ln>
            <a:noFill/>
          </a:ln>
        </p:spPr>
      </p:pic>
      <p:pic>
        <p:nvPicPr>
          <p:cNvPr id="189" name="Google Shape;189;p10"/>
          <p:cNvPicPr preferRelativeResize="0"/>
          <p:nvPr/>
        </p:nvPicPr>
        <p:blipFill rotWithShape="1">
          <a:blip r:embed="rId9">
            <a:alphaModFix/>
          </a:blip>
          <a:srcRect b="0" l="0" r="0" t="0"/>
          <a:stretch/>
        </p:blipFill>
        <p:spPr>
          <a:xfrm>
            <a:off x="2130822" y="1382403"/>
            <a:ext cx="4264841" cy="819484"/>
          </a:xfrm>
          <a:prstGeom prst="rect">
            <a:avLst/>
          </a:prstGeom>
          <a:noFill/>
          <a:ln>
            <a:noFill/>
          </a:ln>
        </p:spPr>
      </p:pic>
      <p:sp>
        <p:nvSpPr>
          <p:cNvPr id="190" name="Google Shape;190;p10"/>
          <p:cNvSpPr txBox="1"/>
          <p:nvPr/>
        </p:nvSpPr>
        <p:spPr>
          <a:xfrm>
            <a:off x="8581244" y="3140596"/>
            <a:ext cx="3149779" cy="844182"/>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3700"/>
              <a:buFont typeface="Calibri"/>
              <a:buNone/>
            </a:pPr>
            <a:r>
              <a:rPr b="1" i="0" lang="en-CO" sz="1400" u="none" cap="none" strike="noStrike">
                <a:solidFill>
                  <a:schemeClr val="dk1"/>
                </a:solidFill>
                <a:latin typeface="Arial"/>
                <a:ea typeface="Arial"/>
                <a:cs typeface="Arial"/>
                <a:sym typeface="Arial"/>
              </a:rPr>
              <a:t>Versiones en color escudo en la página 234 del manual de marca de la Alcaldía Mayor</a:t>
            </a:r>
            <a:endParaRPr/>
          </a:p>
        </p:txBody>
      </p:sp>
      <p:pic>
        <p:nvPicPr>
          <p:cNvPr id="191" name="Google Shape;191;p10"/>
          <p:cNvPicPr preferRelativeResize="0"/>
          <p:nvPr/>
        </p:nvPicPr>
        <p:blipFill rotWithShape="1">
          <a:blip r:embed="rId10">
            <a:alphaModFix/>
          </a:blip>
          <a:srcRect b="0" l="0" r="0" t="0"/>
          <a:stretch/>
        </p:blipFill>
        <p:spPr>
          <a:xfrm>
            <a:off x="9474667" y="4514140"/>
            <a:ext cx="2256356" cy="874391"/>
          </a:xfrm>
          <a:prstGeom prst="rect">
            <a:avLst/>
          </a:prstGeom>
          <a:noFill/>
          <a:ln>
            <a:noFill/>
          </a:ln>
        </p:spPr>
      </p:pic>
      <p:pic>
        <p:nvPicPr>
          <p:cNvPr id="192" name="Google Shape;192;p10"/>
          <p:cNvPicPr preferRelativeResize="0"/>
          <p:nvPr/>
        </p:nvPicPr>
        <p:blipFill rotWithShape="1">
          <a:blip r:embed="rId11">
            <a:alphaModFix/>
          </a:blip>
          <a:srcRect b="0" l="0" r="0" t="0"/>
          <a:stretch/>
        </p:blipFill>
        <p:spPr>
          <a:xfrm>
            <a:off x="7937180" y="4307272"/>
            <a:ext cx="1288128" cy="1288128"/>
          </a:xfrm>
          <a:prstGeom prst="rect">
            <a:avLst/>
          </a:prstGeom>
          <a:noFill/>
          <a:ln>
            <a:noFill/>
          </a:ln>
        </p:spPr>
      </p:pic>
      <p:sp>
        <p:nvSpPr>
          <p:cNvPr id="193" name="Google Shape;193;p10"/>
          <p:cNvSpPr txBox="1"/>
          <p:nvPr/>
        </p:nvSpPr>
        <p:spPr>
          <a:xfrm>
            <a:off x="2322411" y="864789"/>
            <a:ext cx="7547179" cy="531522"/>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3700"/>
              <a:buFont typeface="Calibri"/>
              <a:buNone/>
            </a:pPr>
            <a:r>
              <a:rPr b="1" i="0" lang="en-CO" sz="1400" u="none" cap="none" strike="noStrike">
                <a:solidFill>
                  <a:schemeClr val="lt1"/>
                </a:solidFill>
                <a:latin typeface="Arial"/>
                <a:ea typeface="Arial"/>
                <a:cs typeface="Arial"/>
                <a:sym typeface="Arial"/>
              </a:rPr>
              <a:t>Versiones 1 tinta basados en la página 119 del manual de marca de la Alcaldía Mayor</a:t>
            </a:r>
            <a:endParaRPr/>
          </a:p>
        </p:txBody>
      </p:sp>
      <p:pic>
        <p:nvPicPr>
          <p:cNvPr id="194" name="Google Shape;194;p10"/>
          <p:cNvPicPr preferRelativeResize="0"/>
          <p:nvPr/>
        </p:nvPicPr>
        <p:blipFill rotWithShape="1">
          <a:blip r:embed="rId12">
            <a:alphaModFix/>
          </a:blip>
          <a:srcRect b="0" l="0" r="0" t="0"/>
          <a:stretch/>
        </p:blipFill>
        <p:spPr>
          <a:xfrm>
            <a:off x="4931172" y="5987783"/>
            <a:ext cx="2225045" cy="5577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250"/>
                                        <p:tgtEl>
                                          <p:spTgt spid="17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1"/>
                                        </p:tgtEl>
                                        <p:attrNameLst>
                                          <p:attrName>style.visibility</p:attrName>
                                        </p:attrNameLst>
                                      </p:cBhvr>
                                      <p:to>
                                        <p:strVal val="visible"/>
                                      </p:to>
                                    </p:set>
                                    <p:anim calcmode="lin" valueType="num">
                                      <p:cBhvr additive="base">
                                        <p:cTn dur="250"/>
                                        <p:tgtEl>
                                          <p:spTgt spid="18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2"/>
                                        </p:tgtEl>
                                        <p:attrNameLst>
                                          <p:attrName>style.visibility</p:attrName>
                                        </p:attrNameLst>
                                      </p:cBhvr>
                                      <p:to>
                                        <p:strVal val="visible"/>
                                      </p:to>
                                    </p:set>
                                    <p:anim calcmode="lin" valueType="num">
                                      <p:cBhvr additive="base">
                                        <p:cTn dur="250"/>
                                        <p:tgtEl>
                                          <p:spTgt spid="18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3"/>
                                        </p:tgtEl>
                                        <p:attrNameLst>
                                          <p:attrName>style.visibility</p:attrName>
                                        </p:attrNameLst>
                                      </p:cBhvr>
                                      <p:to>
                                        <p:strVal val="visible"/>
                                      </p:to>
                                    </p:set>
                                    <p:anim calcmode="lin" valueType="num">
                                      <p:cBhvr additive="base">
                                        <p:cTn dur="250"/>
                                        <p:tgtEl>
                                          <p:spTgt spid="18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4"/>
                                        </p:tgtEl>
                                        <p:attrNameLst>
                                          <p:attrName>style.visibility</p:attrName>
                                        </p:attrNameLst>
                                      </p:cBhvr>
                                      <p:to>
                                        <p:strVal val="visible"/>
                                      </p:to>
                                    </p:set>
                                    <p:anim calcmode="lin" valueType="num">
                                      <p:cBhvr additive="base">
                                        <p:cTn dur="250"/>
                                        <p:tgtEl>
                                          <p:spTgt spid="18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250"/>
                                        <p:tgtEl>
                                          <p:spTgt spid="18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250"/>
                                        <p:tgtEl>
                                          <p:spTgt spid="19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250"/>
                                        <p:tgtEl>
                                          <p:spTgt spid="19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
          <p:cNvSpPr/>
          <p:nvPr/>
        </p:nvSpPr>
        <p:spPr>
          <a:xfrm>
            <a:off x="5731726" y="-90"/>
            <a:ext cx="6474973" cy="6858089"/>
          </a:xfrm>
          <a:prstGeom prst="rect">
            <a:avLst/>
          </a:prstGeom>
          <a:solidFill>
            <a:srgbClr val="DC7E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0" name="Google Shape;200;p11"/>
          <p:cNvSpPr txBox="1"/>
          <p:nvPr/>
        </p:nvSpPr>
        <p:spPr>
          <a:xfrm>
            <a:off x="6387705" y="229774"/>
            <a:ext cx="5163014" cy="931198"/>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3700"/>
              <a:buFont typeface="Calibri"/>
              <a:buNone/>
            </a:pPr>
            <a:r>
              <a:rPr b="1" i="0" lang="en-CO" sz="3200" u="none" cap="none" strike="noStrike">
                <a:solidFill>
                  <a:schemeClr val="lt1"/>
                </a:solidFill>
                <a:latin typeface="Arial"/>
                <a:ea typeface="Arial"/>
                <a:cs typeface="Arial"/>
                <a:sym typeface="Arial"/>
              </a:rPr>
              <a:t>Logotipo en marca idep 30 Años</a:t>
            </a:r>
            <a:endParaRPr/>
          </a:p>
        </p:txBody>
      </p:sp>
      <p:pic>
        <p:nvPicPr>
          <p:cNvPr id="201" name="Google Shape;201;p11"/>
          <p:cNvPicPr preferRelativeResize="0"/>
          <p:nvPr/>
        </p:nvPicPr>
        <p:blipFill rotWithShape="1">
          <a:blip r:embed="rId3">
            <a:alphaModFix/>
          </a:blip>
          <a:srcRect b="0" l="0" r="0" t="0"/>
          <a:stretch/>
        </p:blipFill>
        <p:spPr>
          <a:xfrm>
            <a:off x="867509" y="1550892"/>
            <a:ext cx="4139395" cy="4745549"/>
          </a:xfrm>
          <a:prstGeom prst="rect">
            <a:avLst/>
          </a:prstGeom>
          <a:noFill/>
          <a:ln>
            <a:noFill/>
          </a:ln>
        </p:spPr>
      </p:pic>
      <p:pic>
        <p:nvPicPr>
          <p:cNvPr id="202" name="Google Shape;202;p11"/>
          <p:cNvPicPr preferRelativeResize="0"/>
          <p:nvPr/>
        </p:nvPicPr>
        <p:blipFill rotWithShape="1">
          <a:blip r:embed="rId4">
            <a:alphaModFix/>
          </a:blip>
          <a:srcRect b="0" l="0" r="0" t="0"/>
          <a:stretch/>
        </p:blipFill>
        <p:spPr>
          <a:xfrm>
            <a:off x="6974686" y="1550892"/>
            <a:ext cx="4131420" cy="47455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250"/>
                                        <p:tgtEl>
                                          <p:spTgt spid="20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2"/>
          <p:cNvSpPr/>
          <p:nvPr/>
        </p:nvSpPr>
        <p:spPr>
          <a:xfrm>
            <a:off x="0" y="-90"/>
            <a:ext cx="12206700" cy="3693807"/>
          </a:xfrm>
          <a:prstGeom prst="rect">
            <a:avLst/>
          </a:prstGeom>
          <a:solidFill>
            <a:srgbClr val="DC7E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8" name="Google Shape;208;p12"/>
          <p:cNvSpPr txBox="1"/>
          <p:nvPr/>
        </p:nvSpPr>
        <p:spPr>
          <a:xfrm>
            <a:off x="1379949" y="203507"/>
            <a:ext cx="9745251" cy="931198"/>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3700"/>
              <a:buFont typeface="Calibri"/>
              <a:buNone/>
            </a:pPr>
            <a:r>
              <a:rPr b="1" i="0" lang="en-CO" sz="3200" u="none" cap="none" strike="noStrike">
                <a:solidFill>
                  <a:schemeClr val="lt1"/>
                </a:solidFill>
                <a:latin typeface="Arial"/>
                <a:ea typeface="Arial"/>
                <a:cs typeface="Arial"/>
                <a:sym typeface="Arial"/>
              </a:rPr>
              <a:t>Logotipos externos complemento de campañas </a:t>
            </a:r>
            <a:endParaRPr/>
          </a:p>
        </p:txBody>
      </p:sp>
      <p:pic>
        <p:nvPicPr>
          <p:cNvPr id="209" name="Google Shape;209;p12"/>
          <p:cNvPicPr preferRelativeResize="0"/>
          <p:nvPr/>
        </p:nvPicPr>
        <p:blipFill rotWithShape="1">
          <a:blip r:embed="rId3">
            <a:alphaModFix/>
          </a:blip>
          <a:srcRect b="0" l="0" r="0" t="0"/>
          <a:stretch/>
        </p:blipFill>
        <p:spPr>
          <a:xfrm>
            <a:off x="1529558" y="1232333"/>
            <a:ext cx="4201903" cy="2363755"/>
          </a:xfrm>
          <a:prstGeom prst="rect">
            <a:avLst/>
          </a:prstGeom>
          <a:noFill/>
          <a:ln>
            <a:noFill/>
          </a:ln>
        </p:spPr>
      </p:pic>
      <p:pic>
        <p:nvPicPr>
          <p:cNvPr id="210" name="Google Shape;210;p12"/>
          <p:cNvPicPr preferRelativeResize="0"/>
          <p:nvPr/>
        </p:nvPicPr>
        <p:blipFill rotWithShape="1">
          <a:blip r:embed="rId4">
            <a:alphaModFix/>
          </a:blip>
          <a:srcRect b="19953" l="0" r="0" t="23951"/>
          <a:stretch/>
        </p:blipFill>
        <p:spPr>
          <a:xfrm>
            <a:off x="1529558" y="4591681"/>
            <a:ext cx="4383082" cy="1382283"/>
          </a:xfrm>
          <a:prstGeom prst="rect">
            <a:avLst/>
          </a:prstGeom>
          <a:noFill/>
          <a:ln>
            <a:noFill/>
          </a:ln>
        </p:spPr>
      </p:pic>
      <p:pic>
        <p:nvPicPr>
          <p:cNvPr id="211" name="Google Shape;211;p12"/>
          <p:cNvPicPr preferRelativeResize="0"/>
          <p:nvPr/>
        </p:nvPicPr>
        <p:blipFill rotWithShape="1">
          <a:blip r:embed="rId5">
            <a:alphaModFix/>
          </a:blip>
          <a:srcRect b="0" l="0" r="0" t="0"/>
          <a:stretch/>
        </p:blipFill>
        <p:spPr>
          <a:xfrm>
            <a:off x="7479856" y="876105"/>
            <a:ext cx="1571865" cy="2435957"/>
          </a:xfrm>
          <a:prstGeom prst="rect">
            <a:avLst/>
          </a:prstGeom>
          <a:noFill/>
          <a:ln>
            <a:noFill/>
          </a:ln>
        </p:spPr>
      </p:pic>
      <p:pic>
        <p:nvPicPr>
          <p:cNvPr id="212" name="Google Shape;212;p12"/>
          <p:cNvPicPr preferRelativeResize="0"/>
          <p:nvPr/>
        </p:nvPicPr>
        <p:blipFill rotWithShape="1">
          <a:blip r:embed="rId6">
            <a:alphaModFix/>
          </a:blip>
          <a:srcRect b="0" l="0" r="0" t="0"/>
          <a:stretch/>
        </p:blipFill>
        <p:spPr>
          <a:xfrm>
            <a:off x="7558905" y="3777342"/>
            <a:ext cx="1761619" cy="255791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250"/>
                                        <p:tgtEl>
                                          <p:spTgt spid="20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3"/>
          <p:cNvSpPr/>
          <p:nvPr/>
        </p:nvSpPr>
        <p:spPr>
          <a:xfrm>
            <a:off x="0" y="-89"/>
            <a:ext cx="12206700" cy="3267694"/>
          </a:xfrm>
          <a:prstGeom prst="rect">
            <a:avLst/>
          </a:prstGeom>
          <a:solidFill>
            <a:srgbClr val="DC7E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18" name="Google Shape;218;p13"/>
          <p:cNvSpPr txBox="1"/>
          <p:nvPr/>
        </p:nvSpPr>
        <p:spPr>
          <a:xfrm>
            <a:off x="1379949" y="203507"/>
            <a:ext cx="9745251" cy="931198"/>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chemeClr val="dk1"/>
              </a:buClr>
              <a:buSzPts val="3700"/>
              <a:buFont typeface="Calibri"/>
              <a:buNone/>
            </a:pPr>
            <a:r>
              <a:rPr b="1" i="0" lang="en-CO" sz="3200" u="none" cap="none" strike="noStrike">
                <a:solidFill>
                  <a:schemeClr val="lt1"/>
                </a:solidFill>
                <a:latin typeface="Arial"/>
                <a:ea typeface="Arial"/>
                <a:cs typeface="Arial"/>
                <a:sym typeface="Arial"/>
              </a:rPr>
              <a:t>Logotipos en Publicaciones y Proyectos IDEP </a:t>
            </a:r>
            <a:endParaRPr/>
          </a:p>
        </p:txBody>
      </p:sp>
      <p:pic>
        <p:nvPicPr>
          <p:cNvPr id="219" name="Google Shape;219;p13"/>
          <p:cNvPicPr preferRelativeResize="0"/>
          <p:nvPr/>
        </p:nvPicPr>
        <p:blipFill rotWithShape="1">
          <a:blip r:embed="rId3">
            <a:alphaModFix/>
          </a:blip>
          <a:srcRect b="4268" l="0" r="18699" t="0"/>
          <a:stretch/>
        </p:blipFill>
        <p:spPr>
          <a:xfrm>
            <a:off x="2876199" y="3611297"/>
            <a:ext cx="2383730" cy="797641"/>
          </a:xfrm>
          <a:prstGeom prst="rect">
            <a:avLst/>
          </a:prstGeom>
          <a:noFill/>
          <a:ln>
            <a:noFill/>
          </a:ln>
        </p:spPr>
      </p:pic>
      <p:pic>
        <p:nvPicPr>
          <p:cNvPr id="220" name="Google Shape;220;p13"/>
          <p:cNvPicPr preferRelativeResize="0"/>
          <p:nvPr/>
        </p:nvPicPr>
        <p:blipFill rotWithShape="1">
          <a:blip r:embed="rId4">
            <a:alphaModFix/>
          </a:blip>
          <a:srcRect b="0" l="0" r="0" t="0"/>
          <a:stretch/>
        </p:blipFill>
        <p:spPr>
          <a:xfrm>
            <a:off x="7281774" y="1021075"/>
            <a:ext cx="1026929" cy="871922"/>
          </a:xfrm>
          <a:prstGeom prst="rect">
            <a:avLst/>
          </a:prstGeom>
          <a:noFill/>
          <a:ln>
            <a:noFill/>
          </a:ln>
        </p:spPr>
      </p:pic>
      <p:pic>
        <p:nvPicPr>
          <p:cNvPr id="221" name="Google Shape;221;p13"/>
          <p:cNvPicPr preferRelativeResize="0"/>
          <p:nvPr/>
        </p:nvPicPr>
        <p:blipFill rotWithShape="1">
          <a:blip r:embed="rId5">
            <a:alphaModFix/>
          </a:blip>
          <a:srcRect b="0" l="0" r="0" t="0"/>
          <a:stretch/>
        </p:blipFill>
        <p:spPr>
          <a:xfrm>
            <a:off x="9405301" y="4917019"/>
            <a:ext cx="1176900" cy="1065258"/>
          </a:xfrm>
          <a:prstGeom prst="rect">
            <a:avLst/>
          </a:prstGeom>
          <a:noFill/>
          <a:ln>
            <a:noFill/>
          </a:ln>
        </p:spPr>
      </p:pic>
      <p:pic>
        <p:nvPicPr>
          <p:cNvPr id="222" name="Google Shape;222;p13"/>
          <p:cNvPicPr preferRelativeResize="0"/>
          <p:nvPr/>
        </p:nvPicPr>
        <p:blipFill rotWithShape="1">
          <a:blip r:embed="rId6">
            <a:alphaModFix/>
          </a:blip>
          <a:srcRect b="0" l="0" r="0" t="0"/>
          <a:stretch/>
        </p:blipFill>
        <p:spPr>
          <a:xfrm>
            <a:off x="7466418" y="5213272"/>
            <a:ext cx="1021501" cy="623653"/>
          </a:xfrm>
          <a:prstGeom prst="rect">
            <a:avLst/>
          </a:prstGeom>
          <a:noFill/>
          <a:ln>
            <a:noFill/>
          </a:ln>
        </p:spPr>
      </p:pic>
      <p:pic>
        <p:nvPicPr>
          <p:cNvPr id="223" name="Google Shape;223;p13"/>
          <p:cNvPicPr preferRelativeResize="0"/>
          <p:nvPr/>
        </p:nvPicPr>
        <p:blipFill rotWithShape="1">
          <a:blip r:embed="rId7">
            <a:alphaModFix/>
          </a:blip>
          <a:srcRect b="0" l="0" r="0" t="0"/>
          <a:stretch/>
        </p:blipFill>
        <p:spPr>
          <a:xfrm>
            <a:off x="7245468" y="2075779"/>
            <a:ext cx="1242451" cy="680209"/>
          </a:xfrm>
          <a:prstGeom prst="rect">
            <a:avLst/>
          </a:prstGeom>
          <a:noFill/>
          <a:ln>
            <a:noFill/>
          </a:ln>
        </p:spPr>
      </p:pic>
      <p:pic>
        <p:nvPicPr>
          <p:cNvPr id="224" name="Google Shape;224;p13"/>
          <p:cNvPicPr preferRelativeResize="0"/>
          <p:nvPr/>
        </p:nvPicPr>
        <p:blipFill rotWithShape="1">
          <a:blip r:embed="rId8">
            <a:alphaModFix/>
          </a:blip>
          <a:srcRect b="0" l="0" r="0" t="0"/>
          <a:stretch/>
        </p:blipFill>
        <p:spPr>
          <a:xfrm>
            <a:off x="8876739" y="1244205"/>
            <a:ext cx="1585098" cy="516622"/>
          </a:xfrm>
          <a:prstGeom prst="rect">
            <a:avLst/>
          </a:prstGeom>
          <a:noFill/>
          <a:ln>
            <a:noFill/>
          </a:ln>
        </p:spPr>
      </p:pic>
      <p:pic>
        <p:nvPicPr>
          <p:cNvPr id="225" name="Google Shape;225;p13"/>
          <p:cNvPicPr preferRelativeResize="0"/>
          <p:nvPr/>
        </p:nvPicPr>
        <p:blipFill rotWithShape="1">
          <a:blip r:embed="rId9">
            <a:alphaModFix/>
          </a:blip>
          <a:srcRect b="0" l="0" r="0" t="0"/>
          <a:stretch/>
        </p:blipFill>
        <p:spPr>
          <a:xfrm>
            <a:off x="7355943" y="3494895"/>
            <a:ext cx="1021500" cy="967202"/>
          </a:xfrm>
          <a:prstGeom prst="rect">
            <a:avLst/>
          </a:prstGeom>
          <a:noFill/>
          <a:ln>
            <a:noFill/>
          </a:ln>
        </p:spPr>
      </p:pic>
      <p:pic>
        <p:nvPicPr>
          <p:cNvPr id="226" name="Google Shape;226;p13"/>
          <p:cNvPicPr preferRelativeResize="0"/>
          <p:nvPr/>
        </p:nvPicPr>
        <p:blipFill rotWithShape="1">
          <a:blip r:embed="rId10">
            <a:alphaModFix/>
          </a:blip>
          <a:srcRect b="0" l="0" r="0" t="0"/>
          <a:stretch/>
        </p:blipFill>
        <p:spPr>
          <a:xfrm>
            <a:off x="9005108" y="3590395"/>
            <a:ext cx="1977286" cy="758550"/>
          </a:xfrm>
          <a:prstGeom prst="rect">
            <a:avLst/>
          </a:prstGeom>
          <a:noFill/>
          <a:ln>
            <a:noFill/>
          </a:ln>
        </p:spPr>
      </p:pic>
      <p:pic>
        <p:nvPicPr>
          <p:cNvPr id="227" name="Google Shape;227;p13"/>
          <p:cNvPicPr preferRelativeResize="0"/>
          <p:nvPr/>
        </p:nvPicPr>
        <p:blipFill rotWithShape="1">
          <a:blip r:embed="rId11">
            <a:alphaModFix/>
          </a:blip>
          <a:srcRect b="0" l="0" r="0" t="0"/>
          <a:stretch/>
        </p:blipFill>
        <p:spPr>
          <a:xfrm>
            <a:off x="1059284" y="3659330"/>
            <a:ext cx="894630" cy="967202"/>
          </a:xfrm>
          <a:prstGeom prst="rect">
            <a:avLst/>
          </a:prstGeom>
          <a:noFill/>
          <a:ln>
            <a:noFill/>
          </a:ln>
        </p:spPr>
      </p:pic>
      <p:pic>
        <p:nvPicPr>
          <p:cNvPr id="228" name="Google Shape;228;p13"/>
          <p:cNvPicPr preferRelativeResize="0"/>
          <p:nvPr/>
        </p:nvPicPr>
        <p:blipFill rotWithShape="1">
          <a:blip r:embed="rId12">
            <a:alphaModFix/>
          </a:blip>
          <a:srcRect b="0" l="0" r="0" t="0"/>
          <a:stretch/>
        </p:blipFill>
        <p:spPr>
          <a:xfrm>
            <a:off x="1328400" y="1267344"/>
            <a:ext cx="915428" cy="895062"/>
          </a:xfrm>
          <a:prstGeom prst="rect">
            <a:avLst/>
          </a:prstGeom>
          <a:noFill/>
          <a:ln>
            <a:noFill/>
          </a:ln>
        </p:spPr>
      </p:pic>
      <p:pic>
        <p:nvPicPr>
          <p:cNvPr id="229" name="Google Shape;229;p13"/>
          <p:cNvPicPr preferRelativeResize="0"/>
          <p:nvPr/>
        </p:nvPicPr>
        <p:blipFill rotWithShape="1">
          <a:blip r:embed="rId13">
            <a:alphaModFix/>
          </a:blip>
          <a:srcRect b="0" l="0" r="0" t="0"/>
          <a:stretch/>
        </p:blipFill>
        <p:spPr>
          <a:xfrm>
            <a:off x="3148304" y="1334369"/>
            <a:ext cx="1987468" cy="759714"/>
          </a:xfrm>
          <a:prstGeom prst="rect">
            <a:avLst/>
          </a:prstGeom>
          <a:noFill/>
          <a:ln>
            <a:noFill/>
          </a:ln>
        </p:spPr>
      </p:pic>
      <p:pic>
        <p:nvPicPr>
          <p:cNvPr id="230" name="Google Shape;230;p13"/>
          <p:cNvPicPr preferRelativeResize="0"/>
          <p:nvPr/>
        </p:nvPicPr>
        <p:blipFill rotWithShape="1">
          <a:blip r:embed="rId14">
            <a:alphaModFix/>
          </a:blip>
          <a:srcRect b="0" l="0" r="0" t="0"/>
          <a:stretch/>
        </p:blipFill>
        <p:spPr>
          <a:xfrm>
            <a:off x="9257859" y="1940308"/>
            <a:ext cx="835224" cy="755970"/>
          </a:xfrm>
          <a:prstGeom prst="rect">
            <a:avLst/>
          </a:prstGeom>
          <a:noFill/>
          <a:ln>
            <a:noFill/>
          </a:ln>
        </p:spPr>
      </p:pic>
      <p:sp>
        <p:nvSpPr>
          <p:cNvPr id="231" name="Google Shape;231;p13"/>
          <p:cNvSpPr txBox="1"/>
          <p:nvPr/>
        </p:nvSpPr>
        <p:spPr>
          <a:xfrm>
            <a:off x="2163791" y="2891015"/>
            <a:ext cx="1680492" cy="531522"/>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3700"/>
              <a:buFont typeface="Calibri"/>
              <a:buNone/>
            </a:pPr>
            <a:r>
              <a:rPr b="1" i="0" lang="en-CO" sz="1600" u="none" cap="none" strike="noStrike">
                <a:solidFill>
                  <a:schemeClr val="lt1"/>
                </a:solidFill>
                <a:latin typeface="Arial"/>
                <a:ea typeface="Arial"/>
                <a:cs typeface="Arial"/>
                <a:sym typeface="Arial"/>
              </a:rPr>
              <a:t>Publicaciones </a:t>
            </a:r>
            <a:endParaRPr/>
          </a:p>
        </p:txBody>
      </p:sp>
      <p:sp>
        <p:nvSpPr>
          <p:cNvPr id="232" name="Google Shape;232;p13"/>
          <p:cNvSpPr txBox="1"/>
          <p:nvPr/>
        </p:nvSpPr>
        <p:spPr>
          <a:xfrm>
            <a:off x="8389412" y="2978954"/>
            <a:ext cx="170367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CO" sz="1400" u="none" cap="none" strike="noStrike">
                <a:solidFill>
                  <a:schemeClr val="lt1"/>
                </a:solidFill>
                <a:latin typeface="Arial"/>
                <a:ea typeface="Arial"/>
                <a:cs typeface="Arial"/>
                <a:sym typeface="Arial"/>
              </a:rPr>
              <a:t>Proyectos IDEP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250"/>
                                        <p:tgtEl>
                                          <p:spTgt spid="21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250"/>
                                        <p:tgtEl>
                                          <p:spTgt spid="21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250"/>
                                        <p:tgtEl>
                                          <p:spTgt spid="22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250"/>
                                        <p:tgtEl>
                                          <p:spTgt spid="2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250"/>
                                        <p:tgtEl>
                                          <p:spTgt spid="22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250"/>
                                        <p:tgtEl>
                                          <p:spTgt spid="22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250"/>
                                        <p:tgtEl>
                                          <p:spTgt spid="22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250"/>
                                        <p:tgtEl>
                                          <p:spTgt spid="2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250"/>
                                        <p:tgtEl>
                                          <p:spTgt spid="22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7"/>
                                        </p:tgtEl>
                                        <p:attrNameLst>
                                          <p:attrName>style.visibility</p:attrName>
                                        </p:attrNameLst>
                                      </p:cBhvr>
                                      <p:to>
                                        <p:strVal val="visible"/>
                                      </p:to>
                                    </p:set>
                                    <p:anim calcmode="lin" valueType="num">
                                      <p:cBhvr additive="base">
                                        <p:cTn dur="250"/>
                                        <p:tgtEl>
                                          <p:spTgt spid="22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8"/>
                                        </p:tgtEl>
                                        <p:attrNameLst>
                                          <p:attrName>style.visibility</p:attrName>
                                        </p:attrNameLst>
                                      </p:cBhvr>
                                      <p:to>
                                        <p:strVal val="visible"/>
                                      </p:to>
                                    </p:set>
                                    <p:anim calcmode="lin" valueType="num">
                                      <p:cBhvr additive="base">
                                        <p:cTn dur="250"/>
                                        <p:tgtEl>
                                          <p:spTgt spid="22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250"/>
                                        <p:tgtEl>
                                          <p:spTgt spid="23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p:nvPr/>
        </p:nvSpPr>
        <p:spPr>
          <a:xfrm>
            <a:off x="0" y="-2125"/>
            <a:ext cx="12206700" cy="6857700"/>
          </a:xfrm>
          <a:prstGeom prst="rect">
            <a:avLst/>
          </a:prstGeom>
          <a:solidFill>
            <a:srgbClr val="B24A2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6" name="Google Shape;96;p2"/>
          <p:cNvSpPr/>
          <p:nvPr/>
        </p:nvSpPr>
        <p:spPr>
          <a:xfrm flipH="1">
            <a:off x="10965015" y="2532197"/>
            <a:ext cx="1245300" cy="4325400"/>
          </a:xfrm>
          <a:prstGeom prst="rtTriangle">
            <a:avLst/>
          </a:prstGeom>
          <a:solidFill>
            <a:srgbClr val="D5573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97" name="Google Shape;97;p2"/>
          <p:cNvSpPr/>
          <p:nvPr/>
        </p:nvSpPr>
        <p:spPr>
          <a:xfrm rot="10800000">
            <a:off x="10965015" y="-103"/>
            <a:ext cx="1245300" cy="2532300"/>
          </a:xfrm>
          <a:prstGeom prst="rtTriangle">
            <a:avLst/>
          </a:prstGeom>
          <a:solidFill>
            <a:srgbClr val="DC7E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CO"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98" name="Google Shape;98;p2"/>
          <p:cNvSpPr txBox="1"/>
          <p:nvPr/>
        </p:nvSpPr>
        <p:spPr>
          <a:xfrm>
            <a:off x="2731500" y="2029800"/>
            <a:ext cx="6729000" cy="1154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300"/>
              <a:buFont typeface="Arial"/>
              <a:buNone/>
            </a:pPr>
            <a:r>
              <a:rPr b="1" i="0" lang="en-CO" sz="6300" u="none" cap="none" strike="noStrike">
                <a:solidFill>
                  <a:schemeClr val="lt1"/>
                </a:solidFill>
                <a:latin typeface="Oswald"/>
                <a:ea typeface="Oswald"/>
                <a:cs typeface="Oswald"/>
                <a:sym typeface="Oswald"/>
              </a:rPr>
              <a:t>TITULO</a:t>
            </a:r>
            <a:endParaRPr b="1" i="0" sz="6300" u="none" cap="none" strike="noStrike">
              <a:solidFill>
                <a:schemeClr val="lt1"/>
              </a:solidFill>
              <a:latin typeface="Oswald"/>
              <a:ea typeface="Oswald"/>
              <a:cs typeface="Oswald"/>
              <a:sym typeface="Oswald"/>
            </a:endParaRPr>
          </a:p>
        </p:txBody>
      </p:sp>
      <p:sp>
        <p:nvSpPr>
          <p:cNvPr id="99" name="Google Shape;99;p2"/>
          <p:cNvSpPr/>
          <p:nvPr/>
        </p:nvSpPr>
        <p:spPr>
          <a:xfrm flipH="1">
            <a:off x="-1160900" y="479700"/>
            <a:ext cx="3074100" cy="6378300"/>
          </a:xfrm>
          <a:prstGeom prst="parallelogram">
            <a:avLst>
              <a:gd fmla="val 71939" name="adj"/>
            </a:avLst>
          </a:prstGeom>
          <a:solidFill>
            <a:srgbClr val="DC7E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CO"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100" name="Google Shape;100;p2"/>
          <p:cNvPicPr preferRelativeResize="0"/>
          <p:nvPr/>
        </p:nvPicPr>
        <p:blipFill rotWithShape="1">
          <a:blip r:embed="rId3">
            <a:alphaModFix/>
          </a:blip>
          <a:srcRect b="0" l="0" r="0" t="0"/>
          <a:stretch/>
        </p:blipFill>
        <p:spPr>
          <a:xfrm>
            <a:off x="4483468" y="5048938"/>
            <a:ext cx="3225064" cy="8106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250"/>
                                        <p:tgtEl>
                                          <p:spTgt spid="9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250"/>
                                        <p:tgtEl>
                                          <p:spTgt spid="9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250"/>
                                        <p:tgtEl>
                                          <p:spTgt spid="9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250"/>
                                        <p:tgtEl>
                                          <p:spTgt spid="9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250"/>
                                        <p:tgtEl>
                                          <p:spTgt spid="9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p:nvPr/>
        </p:nvSpPr>
        <p:spPr>
          <a:xfrm flipH="1">
            <a:off x="10965015" y="2532197"/>
            <a:ext cx="1245300" cy="4325400"/>
          </a:xfrm>
          <a:prstGeom prst="rtTriangle">
            <a:avLst/>
          </a:prstGeom>
          <a:solidFill>
            <a:srgbClr val="D5573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06" name="Google Shape;106;p3"/>
          <p:cNvSpPr/>
          <p:nvPr/>
        </p:nvSpPr>
        <p:spPr>
          <a:xfrm rot="10800000">
            <a:off x="10965015" y="-103"/>
            <a:ext cx="1245300" cy="2532300"/>
          </a:xfrm>
          <a:prstGeom prst="rtTriangle">
            <a:avLst/>
          </a:prstGeom>
          <a:solidFill>
            <a:srgbClr val="DC7E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CO"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107" name="Google Shape;107;p3"/>
          <p:cNvSpPr txBox="1"/>
          <p:nvPr/>
        </p:nvSpPr>
        <p:spPr>
          <a:xfrm>
            <a:off x="2731500" y="2029800"/>
            <a:ext cx="6729000" cy="1154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6300"/>
              <a:buFont typeface="Arial"/>
              <a:buNone/>
            </a:pPr>
            <a:r>
              <a:rPr b="1" i="0" lang="en-CO" sz="6300" u="none" cap="none" strike="noStrike">
                <a:solidFill>
                  <a:srgbClr val="D6622A"/>
                </a:solidFill>
                <a:latin typeface="Oswald"/>
                <a:ea typeface="Oswald"/>
                <a:cs typeface="Oswald"/>
                <a:sym typeface="Oswald"/>
              </a:rPr>
              <a:t>TITULO</a:t>
            </a:r>
            <a:endParaRPr b="1" i="0" sz="6300" u="none" cap="none" strike="noStrike">
              <a:solidFill>
                <a:srgbClr val="D6622A"/>
              </a:solidFill>
              <a:latin typeface="Oswald"/>
              <a:ea typeface="Oswald"/>
              <a:cs typeface="Oswald"/>
              <a:sym typeface="Oswald"/>
            </a:endParaRPr>
          </a:p>
        </p:txBody>
      </p:sp>
      <p:sp>
        <p:nvSpPr>
          <p:cNvPr id="108" name="Google Shape;108;p3"/>
          <p:cNvSpPr/>
          <p:nvPr/>
        </p:nvSpPr>
        <p:spPr>
          <a:xfrm flipH="1">
            <a:off x="-1160900" y="479700"/>
            <a:ext cx="3074100" cy="6378300"/>
          </a:xfrm>
          <a:prstGeom prst="parallelogram">
            <a:avLst>
              <a:gd fmla="val 71939" name="adj"/>
            </a:avLst>
          </a:prstGeom>
          <a:solidFill>
            <a:srgbClr val="DC7E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CO"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pic>
        <p:nvPicPr>
          <p:cNvPr id="109" name="Google Shape;109;p3"/>
          <p:cNvPicPr preferRelativeResize="0"/>
          <p:nvPr/>
        </p:nvPicPr>
        <p:blipFill rotWithShape="1">
          <a:blip r:embed="rId3">
            <a:alphaModFix/>
          </a:blip>
          <a:srcRect b="0" l="0" r="0" t="0"/>
          <a:stretch/>
        </p:blipFill>
        <p:spPr>
          <a:xfrm>
            <a:off x="4857736" y="5305929"/>
            <a:ext cx="2476528" cy="6208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250"/>
                                        <p:tgtEl>
                                          <p:spTgt spid="10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250"/>
                                        <p:tgtEl>
                                          <p:spTgt spid="10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250"/>
                                        <p:tgtEl>
                                          <p:spTgt spid="10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250"/>
                                        <p:tgtEl>
                                          <p:spTgt spid="10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4"/>
          <p:cNvPicPr preferRelativeResize="0"/>
          <p:nvPr/>
        </p:nvPicPr>
        <p:blipFill rotWithShape="1">
          <a:blip r:embed="rId3">
            <a:alphaModFix/>
          </a:blip>
          <a:srcRect b="0" l="0" r="0" t="0"/>
          <a:stretch/>
        </p:blipFill>
        <p:spPr>
          <a:xfrm>
            <a:off x="0" y="0"/>
            <a:ext cx="12192000" cy="6838597"/>
          </a:xfrm>
          <a:prstGeom prst="rect">
            <a:avLst/>
          </a:prstGeom>
          <a:noFill/>
          <a:ln>
            <a:noFill/>
          </a:ln>
        </p:spPr>
      </p:pic>
      <p:grpSp>
        <p:nvGrpSpPr>
          <p:cNvPr id="115" name="Google Shape;115;p4"/>
          <p:cNvGrpSpPr/>
          <p:nvPr/>
        </p:nvGrpSpPr>
        <p:grpSpPr>
          <a:xfrm>
            <a:off x="9033324" y="19402"/>
            <a:ext cx="3155655" cy="6838598"/>
            <a:chOff x="9332370" y="18863"/>
            <a:chExt cx="2857155" cy="6839087"/>
          </a:xfrm>
        </p:grpSpPr>
        <p:sp>
          <p:nvSpPr>
            <p:cNvPr id="116" name="Google Shape;116;p4"/>
            <p:cNvSpPr/>
            <p:nvPr/>
          </p:nvSpPr>
          <p:spPr>
            <a:xfrm flipH="1">
              <a:off x="9332370" y="1011897"/>
              <a:ext cx="2857155" cy="5846053"/>
            </a:xfrm>
            <a:prstGeom prst="rtTriangle">
              <a:avLst/>
            </a:prstGeom>
            <a:solidFill>
              <a:srgbClr val="C55A1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17" name="Google Shape;117;p4"/>
            <p:cNvSpPr/>
            <p:nvPr/>
          </p:nvSpPr>
          <p:spPr>
            <a:xfrm rot="10800000">
              <a:off x="10950525" y="18863"/>
              <a:ext cx="1239000" cy="2519400"/>
            </a:xfrm>
            <a:prstGeom prst="rtTriangle">
              <a:avLst/>
            </a:prstGeom>
            <a:solidFill>
              <a:srgbClr val="DC7E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CO"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grpSp>
      <p:sp>
        <p:nvSpPr>
          <p:cNvPr id="118" name="Google Shape;118;p4"/>
          <p:cNvSpPr txBox="1"/>
          <p:nvPr/>
        </p:nvSpPr>
        <p:spPr>
          <a:xfrm>
            <a:off x="478516" y="311926"/>
            <a:ext cx="6729000" cy="1062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700"/>
              <a:buFont typeface="Arial"/>
              <a:buNone/>
            </a:pPr>
            <a:r>
              <a:rPr b="1" i="0" lang="en-CO" sz="5700" u="none" cap="none" strike="noStrike">
                <a:solidFill>
                  <a:srgbClr val="DC7E2B"/>
                </a:solidFill>
                <a:latin typeface="Oswald"/>
                <a:ea typeface="Oswald"/>
                <a:cs typeface="Oswald"/>
                <a:sym typeface="Oswald"/>
              </a:rPr>
              <a:t>TITULO</a:t>
            </a:r>
            <a:endParaRPr b="1" i="0" sz="5700" u="none" cap="none" strike="noStrike">
              <a:solidFill>
                <a:srgbClr val="DC7E2B"/>
              </a:solidFill>
              <a:latin typeface="Oswald"/>
              <a:ea typeface="Oswald"/>
              <a:cs typeface="Oswald"/>
              <a:sym typeface="Oswald"/>
            </a:endParaRPr>
          </a:p>
        </p:txBody>
      </p:sp>
      <p:sp>
        <p:nvSpPr>
          <p:cNvPr id="119" name="Google Shape;119;p4"/>
          <p:cNvSpPr txBox="1"/>
          <p:nvPr/>
        </p:nvSpPr>
        <p:spPr>
          <a:xfrm>
            <a:off x="820225" y="1666025"/>
            <a:ext cx="8213100" cy="481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CO" sz="1800" u="none" cap="none" strike="noStrike">
                <a:solidFill>
                  <a:schemeClr val="dk1"/>
                </a:solidFill>
                <a:latin typeface="Lexend Deca"/>
                <a:ea typeface="Lexend Deca"/>
                <a:cs typeface="Lexend Deca"/>
                <a:sym typeface="Lexend Deca"/>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endParaRPr b="0" i="0" sz="1800" u="none" cap="none" strike="noStrike">
              <a:solidFill>
                <a:schemeClr val="dk1"/>
              </a:solidFill>
              <a:latin typeface="Lexend Deca"/>
              <a:ea typeface="Lexend Deca"/>
              <a:cs typeface="Lexend Deca"/>
              <a:sym typeface="Lexend Deca"/>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exend Deca"/>
              <a:ea typeface="Lexend Deca"/>
              <a:cs typeface="Lexend Deca"/>
              <a:sym typeface="Lexend Deca"/>
            </a:endParaRPr>
          </a:p>
          <a:p>
            <a:pPr indent="-211499" lvl="0" marL="457200" marR="0" rtl="0" algn="l">
              <a:lnSpc>
                <a:spcPct val="100000"/>
              </a:lnSpc>
              <a:spcBef>
                <a:spcPts val="0"/>
              </a:spcBef>
              <a:spcAft>
                <a:spcPts val="0"/>
              </a:spcAft>
              <a:buClr>
                <a:srgbClr val="D55734"/>
              </a:buClr>
              <a:buSzPts val="1800"/>
              <a:buFont typeface="Lexend Deca"/>
              <a:buChar char="●"/>
            </a:pPr>
            <a:r>
              <a:rPr b="0" i="0" lang="en-CO" sz="1800" u="none" cap="none" strike="noStrike">
                <a:solidFill>
                  <a:schemeClr val="dk1"/>
                </a:solidFill>
                <a:latin typeface="Lexend Deca"/>
                <a:ea typeface="Lexend Deca"/>
                <a:cs typeface="Lexend Deca"/>
                <a:sym typeface="Lexend Deca"/>
              </a:rPr>
              <a:t>Duis autem vel eum iriure </a:t>
            </a:r>
            <a:endParaRPr b="0" i="0" sz="1800" u="none" cap="none" strike="noStrike">
              <a:solidFill>
                <a:schemeClr val="dk1"/>
              </a:solidFill>
              <a:latin typeface="Lexend Deca"/>
              <a:ea typeface="Lexend Deca"/>
              <a:cs typeface="Lexend Deca"/>
              <a:sym typeface="Lexend Deca"/>
            </a:endParaRPr>
          </a:p>
          <a:p>
            <a:pPr indent="-211499" lvl="0" marL="457200" marR="0" rtl="0" algn="l">
              <a:lnSpc>
                <a:spcPct val="100000"/>
              </a:lnSpc>
              <a:spcBef>
                <a:spcPts val="0"/>
              </a:spcBef>
              <a:spcAft>
                <a:spcPts val="0"/>
              </a:spcAft>
              <a:buClr>
                <a:srgbClr val="D55734"/>
              </a:buClr>
              <a:buSzPts val="1800"/>
              <a:buFont typeface="Lexend Deca"/>
              <a:buChar char="●"/>
            </a:pPr>
            <a:r>
              <a:rPr b="0" i="0" lang="en-CO" sz="1800" u="none" cap="none" strike="noStrike">
                <a:solidFill>
                  <a:schemeClr val="dk1"/>
                </a:solidFill>
                <a:latin typeface="Lexend Deca"/>
                <a:ea typeface="Lexend Deca"/>
                <a:cs typeface="Lexend Deca"/>
                <a:sym typeface="Lexend Deca"/>
              </a:rPr>
              <a:t>dolor in hendrerit in vulputate </a:t>
            </a:r>
            <a:endParaRPr b="0" i="0" sz="1800" u="none" cap="none" strike="noStrike">
              <a:solidFill>
                <a:schemeClr val="dk1"/>
              </a:solidFill>
              <a:latin typeface="Lexend Deca"/>
              <a:ea typeface="Lexend Deca"/>
              <a:cs typeface="Lexend Deca"/>
              <a:sym typeface="Lexend Deca"/>
            </a:endParaRPr>
          </a:p>
          <a:p>
            <a:pPr indent="-211499" lvl="0" marL="457200" marR="0" rtl="0" algn="l">
              <a:lnSpc>
                <a:spcPct val="100000"/>
              </a:lnSpc>
              <a:spcBef>
                <a:spcPts val="0"/>
              </a:spcBef>
              <a:spcAft>
                <a:spcPts val="0"/>
              </a:spcAft>
              <a:buClr>
                <a:srgbClr val="D55734"/>
              </a:buClr>
              <a:buSzPts val="1800"/>
              <a:buFont typeface="Lexend Deca"/>
              <a:buChar char="●"/>
            </a:pPr>
            <a:r>
              <a:rPr b="0" i="0" lang="en-CO" sz="1800" u="none" cap="none" strike="noStrike">
                <a:solidFill>
                  <a:schemeClr val="dk1"/>
                </a:solidFill>
                <a:latin typeface="Lexend Deca"/>
                <a:ea typeface="Lexend Deca"/>
                <a:cs typeface="Lexend Deca"/>
                <a:sym typeface="Lexend Deca"/>
              </a:rPr>
              <a:t>velit esse molestie consequat, </a:t>
            </a:r>
            <a:endParaRPr b="0" i="0" sz="1800" u="none" cap="none" strike="noStrike">
              <a:solidFill>
                <a:schemeClr val="dk1"/>
              </a:solidFill>
              <a:latin typeface="Lexend Deca"/>
              <a:ea typeface="Lexend Deca"/>
              <a:cs typeface="Lexend Deca"/>
              <a:sym typeface="Lexend Deca"/>
            </a:endParaRPr>
          </a:p>
          <a:p>
            <a:pPr indent="-211499" lvl="0" marL="457200" marR="0" rtl="0" algn="l">
              <a:lnSpc>
                <a:spcPct val="100000"/>
              </a:lnSpc>
              <a:spcBef>
                <a:spcPts val="0"/>
              </a:spcBef>
              <a:spcAft>
                <a:spcPts val="0"/>
              </a:spcAft>
              <a:buClr>
                <a:srgbClr val="D55734"/>
              </a:buClr>
              <a:buSzPts val="1800"/>
              <a:buFont typeface="Lexend Deca"/>
              <a:buChar char="●"/>
            </a:pPr>
            <a:r>
              <a:rPr b="0" i="0" lang="en-CO" sz="1800" u="none" cap="none" strike="noStrike">
                <a:solidFill>
                  <a:schemeClr val="dk1"/>
                </a:solidFill>
                <a:latin typeface="Lexend Deca"/>
                <a:ea typeface="Lexend Deca"/>
                <a:cs typeface="Lexend Deca"/>
                <a:sym typeface="Lexend Deca"/>
              </a:rPr>
              <a:t>vel illum dolore eu feugiat nulla </a:t>
            </a:r>
            <a:endParaRPr b="0" i="0" sz="1800" u="none" cap="none" strike="noStrike">
              <a:solidFill>
                <a:schemeClr val="dk1"/>
              </a:solidFill>
              <a:latin typeface="Lexend Deca"/>
              <a:ea typeface="Lexend Deca"/>
              <a:cs typeface="Lexend Deca"/>
              <a:sym typeface="Lexend Dec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exend Deca"/>
              <a:ea typeface="Lexend Deca"/>
              <a:cs typeface="Lexend Deca"/>
              <a:sym typeface="Lexend Deca"/>
            </a:endParaRPr>
          </a:p>
          <a:p>
            <a:pPr indent="0" lvl="0" marL="0" marR="0" rtl="0" algn="l">
              <a:lnSpc>
                <a:spcPct val="100000"/>
              </a:lnSpc>
              <a:spcBef>
                <a:spcPts val="0"/>
              </a:spcBef>
              <a:spcAft>
                <a:spcPts val="0"/>
              </a:spcAft>
              <a:buClr>
                <a:srgbClr val="000000"/>
              </a:buClr>
              <a:buSzPts val="1800"/>
              <a:buFont typeface="Arial"/>
              <a:buNone/>
            </a:pPr>
            <a:r>
              <a:rPr b="0" i="0" lang="en-CO" sz="1800" u="none" cap="none" strike="noStrike">
                <a:solidFill>
                  <a:schemeClr val="dk1"/>
                </a:solidFill>
                <a:latin typeface="Lexend Deca"/>
                <a:ea typeface="Lexend Deca"/>
                <a:cs typeface="Lexend Deca"/>
                <a:sym typeface="Lexend Deca"/>
              </a:rPr>
              <a:t>facilisis at vero eros et accumsan et iusto odio dignissim qui blandit praesent luptatum zzril delenit augue duis dolore te feugait nulla facilisi. Lorem ipsum dolor sit amet, cons ectetuer adipiscing elit, sed diam nonummy nibh euismod tincidunt ut laoreet dolore magna aliquam erat volutpat. Ut wisi enim ad minim veniam, quis nostrud exerci tation ullamcorper suscipit lobortis nisl ut aliquip ex ea commodo consequat.</a:t>
            </a:r>
            <a:endParaRPr b="0" i="0" sz="1800" u="none" cap="none" strike="noStrike">
              <a:solidFill>
                <a:schemeClr val="dk1"/>
              </a:solidFill>
              <a:latin typeface="Lexend Deca"/>
              <a:ea typeface="Lexend Deca"/>
              <a:cs typeface="Lexend Deca"/>
              <a:sym typeface="Lexend Deca"/>
            </a:endParaRPr>
          </a:p>
        </p:txBody>
      </p:sp>
      <p:pic>
        <p:nvPicPr>
          <p:cNvPr id="120" name="Google Shape;120;p4"/>
          <p:cNvPicPr preferRelativeResize="0"/>
          <p:nvPr/>
        </p:nvPicPr>
        <p:blipFill rotWithShape="1">
          <a:blip r:embed="rId4">
            <a:alphaModFix/>
          </a:blip>
          <a:srcRect b="0" l="0" r="0" t="0"/>
          <a:stretch/>
        </p:blipFill>
        <p:spPr>
          <a:xfrm>
            <a:off x="9688285" y="5989321"/>
            <a:ext cx="2469009" cy="6206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4"/>
                                        </p:tgtEl>
                                        <p:attrNameLst>
                                          <p:attrName>style.visibility</p:attrName>
                                        </p:attrNameLst>
                                      </p:cBhvr>
                                      <p:to>
                                        <p:strVal val="visible"/>
                                      </p:to>
                                    </p:set>
                                    <p:anim calcmode="lin" valueType="num">
                                      <p:cBhvr additive="base">
                                        <p:cTn dur="250"/>
                                        <p:tgtEl>
                                          <p:spTgt spid="11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250"/>
                                        <p:tgtEl>
                                          <p:spTgt spid="11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250"/>
                                        <p:tgtEl>
                                          <p:spTgt spid="11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250"/>
                                        <p:tgtEl>
                                          <p:spTgt spid="11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p:nvPr/>
        </p:nvSpPr>
        <p:spPr>
          <a:xfrm>
            <a:off x="0" y="-2125"/>
            <a:ext cx="12206700" cy="6857700"/>
          </a:xfrm>
          <a:prstGeom prst="rect">
            <a:avLst/>
          </a:prstGeom>
          <a:solidFill>
            <a:srgbClr val="D557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6" name="Google Shape;126;p5"/>
          <p:cNvSpPr/>
          <p:nvPr/>
        </p:nvSpPr>
        <p:spPr>
          <a:xfrm flipH="1">
            <a:off x="7619999" y="1574800"/>
            <a:ext cx="4568983" cy="5282797"/>
          </a:xfrm>
          <a:prstGeom prst="rtTriangle">
            <a:avLst/>
          </a:prstGeom>
          <a:solidFill>
            <a:srgbClr val="D6622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27" name="Google Shape;127;p5"/>
          <p:cNvSpPr/>
          <p:nvPr/>
        </p:nvSpPr>
        <p:spPr>
          <a:xfrm rot="10800000">
            <a:off x="10943683" y="-103"/>
            <a:ext cx="1245300" cy="2532300"/>
          </a:xfrm>
          <a:prstGeom prst="rtTriangle">
            <a:avLst/>
          </a:prstGeom>
          <a:solidFill>
            <a:srgbClr val="DC7E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CO"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128" name="Google Shape;128;p5"/>
          <p:cNvSpPr/>
          <p:nvPr/>
        </p:nvSpPr>
        <p:spPr>
          <a:xfrm flipH="1">
            <a:off x="0" y="0"/>
            <a:ext cx="6397500" cy="6858000"/>
          </a:xfrm>
          <a:prstGeom prst="parallelogram">
            <a:avLst>
              <a:gd fmla="val 45538" name="adj"/>
            </a:avLst>
          </a:prstGeom>
          <a:solidFill>
            <a:srgbClr val="B24A2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CO"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129" name="Google Shape;129;p5"/>
          <p:cNvSpPr txBox="1"/>
          <p:nvPr/>
        </p:nvSpPr>
        <p:spPr>
          <a:xfrm>
            <a:off x="2777338" y="2654875"/>
            <a:ext cx="6729000" cy="1062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700"/>
              <a:buFont typeface="Arial"/>
              <a:buNone/>
            </a:pPr>
            <a:r>
              <a:rPr b="1" i="0" lang="en-CO" sz="5700" u="none" cap="none" strike="noStrike">
                <a:solidFill>
                  <a:schemeClr val="lt1"/>
                </a:solidFill>
                <a:latin typeface="Oswald"/>
                <a:ea typeface="Oswald"/>
                <a:cs typeface="Oswald"/>
                <a:sym typeface="Oswald"/>
              </a:rPr>
              <a:t>TITULO ABC DEF GHI</a:t>
            </a:r>
            <a:endParaRPr b="1" i="0" sz="5700" u="none" cap="none" strike="noStrike">
              <a:solidFill>
                <a:schemeClr val="lt1"/>
              </a:solidFill>
              <a:latin typeface="Oswald"/>
              <a:ea typeface="Oswald"/>
              <a:cs typeface="Oswald"/>
              <a:sym typeface="Oswald"/>
            </a:endParaRPr>
          </a:p>
        </p:txBody>
      </p:sp>
      <p:sp>
        <p:nvSpPr>
          <p:cNvPr id="130" name="Google Shape;130;p5"/>
          <p:cNvSpPr txBox="1"/>
          <p:nvPr/>
        </p:nvSpPr>
        <p:spPr>
          <a:xfrm>
            <a:off x="2777338" y="3797525"/>
            <a:ext cx="6729000" cy="1062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700"/>
              <a:buFont typeface="Arial"/>
              <a:buNone/>
            </a:pPr>
            <a:r>
              <a:rPr b="1" i="0" lang="en-CO" sz="5700" u="none" cap="none" strike="noStrike">
                <a:solidFill>
                  <a:schemeClr val="lt1"/>
                </a:solidFill>
                <a:latin typeface="Oswald"/>
                <a:ea typeface="Oswald"/>
                <a:cs typeface="Oswald"/>
                <a:sym typeface="Oswald"/>
              </a:rPr>
              <a:t>cap xxxxx</a:t>
            </a:r>
            <a:endParaRPr b="1" i="0" sz="5700" u="none" cap="none" strike="noStrike">
              <a:solidFill>
                <a:schemeClr val="lt1"/>
              </a:solidFill>
              <a:latin typeface="Oswald"/>
              <a:ea typeface="Oswald"/>
              <a:cs typeface="Oswald"/>
              <a:sym typeface="Oswald"/>
            </a:endParaRPr>
          </a:p>
        </p:txBody>
      </p:sp>
      <p:pic>
        <p:nvPicPr>
          <p:cNvPr id="131" name="Google Shape;131;p5"/>
          <p:cNvPicPr preferRelativeResize="0"/>
          <p:nvPr/>
        </p:nvPicPr>
        <p:blipFill rotWithShape="1">
          <a:blip r:embed="rId3">
            <a:alphaModFix/>
          </a:blip>
          <a:srcRect b="0" l="0" r="0" t="0"/>
          <a:stretch/>
        </p:blipFill>
        <p:spPr>
          <a:xfrm>
            <a:off x="4483468" y="5048938"/>
            <a:ext cx="3225064" cy="8106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25"/>
                                        </p:tgtEl>
                                        <p:attrNameLst>
                                          <p:attrName>style.visibility</p:attrName>
                                        </p:attrNameLst>
                                      </p:cBhvr>
                                      <p:to>
                                        <p:strVal val="visible"/>
                                      </p:to>
                                    </p:set>
                                    <p:anim calcmode="lin" valueType="num">
                                      <p:cBhvr additive="base">
                                        <p:cTn dur="250"/>
                                        <p:tgtEl>
                                          <p:spTgt spid="1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250"/>
                                        <p:tgtEl>
                                          <p:spTgt spid="12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250"/>
                                        <p:tgtEl>
                                          <p:spTgt spid="12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28"/>
                                        </p:tgtEl>
                                        <p:attrNameLst>
                                          <p:attrName>style.visibility</p:attrName>
                                        </p:attrNameLst>
                                      </p:cBhvr>
                                      <p:to>
                                        <p:strVal val="visible"/>
                                      </p:to>
                                    </p:set>
                                    <p:anim calcmode="lin" valueType="num">
                                      <p:cBhvr additive="base">
                                        <p:cTn dur="250"/>
                                        <p:tgtEl>
                                          <p:spTgt spid="12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250"/>
                                        <p:tgtEl>
                                          <p:spTgt spid="12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250"/>
                                        <p:tgtEl>
                                          <p:spTgt spid="13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p:nvPr/>
        </p:nvSpPr>
        <p:spPr>
          <a:xfrm>
            <a:off x="0" y="-2125"/>
            <a:ext cx="12206700" cy="6857700"/>
          </a:xfrm>
          <a:prstGeom prst="rect">
            <a:avLst/>
          </a:prstGeom>
          <a:solidFill>
            <a:srgbClr val="DC7E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7" name="Google Shape;137;p6"/>
          <p:cNvSpPr/>
          <p:nvPr/>
        </p:nvSpPr>
        <p:spPr>
          <a:xfrm flipH="1">
            <a:off x="7594599" y="2532197"/>
            <a:ext cx="4594383" cy="4325400"/>
          </a:xfrm>
          <a:prstGeom prst="rtTriangle">
            <a:avLst/>
          </a:prstGeom>
          <a:solidFill>
            <a:srgbClr val="D5573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38" name="Google Shape;138;p6"/>
          <p:cNvSpPr/>
          <p:nvPr/>
        </p:nvSpPr>
        <p:spPr>
          <a:xfrm rot="10800000">
            <a:off x="10943683" y="-103"/>
            <a:ext cx="1245300" cy="2532300"/>
          </a:xfrm>
          <a:prstGeom prst="rtTriangle">
            <a:avLst/>
          </a:prstGeom>
          <a:solidFill>
            <a:srgbClr val="B24A2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CO"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139" name="Google Shape;139;p6"/>
          <p:cNvSpPr/>
          <p:nvPr/>
        </p:nvSpPr>
        <p:spPr>
          <a:xfrm flipH="1">
            <a:off x="0" y="0"/>
            <a:ext cx="6397500" cy="6858000"/>
          </a:xfrm>
          <a:prstGeom prst="parallelogram">
            <a:avLst>
              <a:gd fmla="val 45538" name="adj"/>
            </a:avLst>
          </a:prstGeom>
          <a:solidFill>
            <a:srgbClr val="D6622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CO"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140" name="Google Shape;140;p6"/>
          <p:cNvSpPr txBox="1"/>
          <p:nvPr/>
        </p:nvSpPr>
        <p:spPr>
          <a:xfrm>
            <a:off x="2777338" y="2654875"/>
            <a:ext cx="6729000" cy="1062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700"/>
              <a:buFont typeface="Arial"/>
              <a:buNone/>
            </a:pPr>
            <a:r>
              <a:rPr b="1" i="0" lang="en-CO" sz="5700" u="none" cap="none" strike="noStrike">
                <a:solidFill>
                  <a:schemeClr val="lt1"/>
                </a:solidFill>
                <a:latin typeface="Oswald"/>
                <a:ea typeface="Oswald"/>
                <a:cs typeface="Oswald"/>
                <a:sym typeface="Oswald"/>
              </a:rPr>
              <a:t>TITULO ABC DEF GHI</a:t>
            </a:r>
            <a:endParaRPr b="1" i="0" sz="5700" u="none" cap="none" strike="noStrike">
              <a:solidFill>
                <a:schemeClr val="lt1"/>
              </a:solidFill>
              <a:latin typeface="Oswald"/>
              <a:ea typeface="Oswald"/>
              <a:cs typeface="Oswald"/>
              <a:sym typeface="Oswald"/>
            </a:endParaRPr>
          </a:p>
        </p:txBody>
      </p:sp>
      <p:sp>
        <p:nvSpPr>
          <p:cNvPr id="141" name="Google Shape;141;p6"/>
          <p:cNvSpPr txBox="1"/>
          <p:nvPr/>
        </p:nvSpPr>
        <p:spPr>
          <a:xfrm>
            <a:off x="2777338" y="3797525"/>
            <a:ext cx="6729000" cy="1062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700"/>
              <a:buFont typeface="Arial"/>
              <a:buNone/>
            </a:pPr>
            <a:r>
              <a:rPr b="1" i="0" lang="en-CO" sz="5700" u="none" cap="none" strike="noStrike">
                <a:solidFill>
                  <a:schemeClr val="lt1"/>
                </a:solidFill>
                <a:latin typeface="Oswald"/>
                <a:ea typeface="Oswald"/>
                <a:cs typeface="Oswald"/>
                <a:sym typeface="Oswald"/>
              </a:rPr>
              <a:t>cap xxxxx</a:t>
            </a:r>
            <a:endParaRPr b="1" i="0" sz="5700" u="none" cap="none" strike="noStrike">
              <a:solidFill>
                <a:schemeClr val="lt1"/>
              </a:solidFill>
              <a:latin typeface="Oswald"/>
              <a:ea typeface="Oswald"/>
              <a:cs typeface="Oswald"/>
              <a:sym typeface="Oswald"/>
            </a:endParaRPr>
          </a:p>
        </p:txBody>
      </p:sp>
      <p:pic>
        <p:nvPicPr>
          <p:cNvPr id="142" name="Google Shape;142;p6"/>
          <p:cNvPicPr preferRelativeResize="0"/>
          <p:nvPr/>
        </p:nvPicPr>
        <p:blipFill rotWithShape="1">
          <a:blip r:embed="rId3">
            <a:alphaModFix/>
          </a:blip>
          <a:srcRect b="0" l="0" r="0" t="0"/>
          <a:stretch/>
        </p:blipFill>
        <p:spPr>
          <a:xfrm>
            <a:off x="4483468" y="5048938"/>
            <a:ext cx="3225064" cy="8106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137"/>
                                        </p:tgtEl>
                                        <p:attrNameLst>
                                          <p:attrName>style.visibility</p:attrName>
                                        </p:attrNameLst>
                                      </p:cBhvr>
                                      <p:to>
                                        <p:strVal val="visible"/>
                                      </p:to>
                                    </p:set>
                                    <p:anim calcmode="lin" valueType="num">
                                      <p:cBhvr additive="base">
                                        <p:cTn dur="250"/>
                                        <p:tgtEl>
                                          <p:spTgt spid="13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250"/>
                                        <p:tgtEl>
                                          <p:spTgt spid="13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250"/>
                                        <p:tgtEl>
                                          <p:spTgt spid="13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250"/>
                                        <p:tgtEl>
                                          <p:spTgt spid="14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250"/>
                                        <p:tgtEl>
                                          <p:spTgt spid="141"/>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25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7"/>
          <p:cNvPicPr preferRelativeResize="0"/>
          <p:nvPr/>
        </p:nvPicPr>
        <p:blipFill rotWithShape="1">
          <a:blip r:embed="rId3">
            <a:alphaModFix/>
          </a:blip>
          <a:srcRect b="0" l="0" r="0" t="0"/>
          <a:stretch/>
        </p:blipFill>
        <p:spPr>
          <a:xfrm>
            <a:off x="-3017" y="1"/>
            <a:ext cx="12192000" cy="6858000"/>
          </a:xfrm>
          <a:prstGeom prst="rect">
            <a:avLst/>
          </a:prstGeom>
          <a:noFill/>
          <a:ln>
            <a:noFill/>
          </a:ln>
        </p:spPr>
      </p:pic>
      <p:sp>
        <p:nvSpPr>
          <p:cNvPr id="148" name="Google Shape;148;p7"/>
          <p:cNvSpPr/>
          <p:nvPr/>
        </p:nvSpPr>
        <p:spPr>
          <a:xfrm rot="10800000">
            <a:off x="10943664" y="-52"/>
            <a:ext cx="1245319" cy="2532249"/>
          </a:xfrm>
          <a:prstGeom prst="rtTriangle">
            <a:avLst/>
          </a:prstGeom>
          <a:solidFill>
            <a:srgbClr val="B24A2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CO"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149" name="Google Shape;149;p7"/>
          <p:cNvSpPr txBox="1"/>
          <p:nvPr/>
        </p:nvSpPr>
        <p:spPr>
          <a:xfrm>
            <a:off x="322875" y="214650"/>
            <a:ext cx="6729000" cy="1062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700"/>
              <a:buFont typeface="Arial"/>
              <a:buNone/>
            </a:pPr>
            <a:r>
              <a:rPr b="1" i="0" lang="en-CO" sz="5700" u="none" cap="none" strike="noStrike">
                <a:solidFill>
                  <a:srgbClr val="D55734"/>
                </a:solidFill>
                <a:latin typeface="Oswald"/>
                <a:ea typeface="Oswald"/>
                <a:cs typeface="Oswald"/>
                <a:sym typeface="Oswald"/>
              </a:rPr>
              <a:t>TITULO</a:t>
            </a:r>
            <a:endParaRPr b="1" i="0" sz="5700" u="none" cap="none" strike="noStrike">
              <a:solidFill>
                <a:srgbClr val="D55734"/>
              </a:solidFill>
              <a:latin typeface="Oswald"/>
              <a:ea typeface="Oswald"/>
              <a:cs typeface="Oswald"/>
              <a:sym typeface="Oswald"/>
            </a:endParaRPr>
          </a:p>
        </p:txBody>
      </p:sp>
      <p:sp>
        <p:nvSpPr>
          <p:cNvPr id="150" name="Google Shape;150;p7"/>
          <p:cNvSpPr txBox="1"/>
          <p:nvPr/>
        </p:nvSpPr>
        <p:spPr>
          <a:xfrm>
            <a:off x="553525" y="1276650"/>
            <a:ext cx="8213100" cy="481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CO" sz="1800" u="none" cap="none" strike="noStrike">
                <a:solidFill>
                  <a:schemeClr val="dk1"/>
                </a:solidFill>
                <a:latin typeface="Lexend Deca"/>
                <a:ea typeface="Lexend Deca"/>
                <a:cs typeface="Lexend Deca"/>
                <a:sym typeface="Lexend Deca"/>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endParaRPr b="0" i="0" sz="1800" u="none" cap="none" strike="noStrike">
              <a:solidFill>
                <a:schemeClr val="dk1"/>
              </a:solidFill>
              <a:latin typeface="Lexend Deca"/>
              <a:ea typeface="Lexend Deca"/>
              <a:cs typeface="Lexend Deca"/>
              <a:sym typeface="Lexend Deca"/>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exend Deca"/>
              <a:ea typeface="Lexend Deca"/>
              <a:cs typeface="Lexend Deca"/>
              <a:sym typeface="Lexend Deca"/>
            </a:endParaRPr>
          </a:p>
          <a:p>
            <a:pPr indent="-211499" lvl="0" marL="457200" marR="0" rtl="0" algn="l">
              <a:lnSpc>
                <a:spcPct val="100000"/>
              </a:lnSpc>
              <a:spcBef>
                <a:spcPts val="0"/>
              </a:spcBef>
              <a:spcAft>
                <a:spcPts val="0"/>
              </a:spcAft>
              <a:buClr>
                <a:srgbClr val="DC7E2B"/>
              </a:buClr>
              <a:buSzPts val="1800"/>
              <a:buFont typeface="Lexend Deca"/>
              <a:buChar char="●"/>
            </a:pPr>
            <a:r>
              <a:rPr b="0" i="0" lang="en-CO" sz="1800" u="none" cap="none" strike="noStrike">
                <a:solidFill>
                  <a:schemeClr val="dk1"/>
                </a:solidFill>
                <a:latin typeface="Lexend Deca"/>
                <a:ea typeface="Lexend Deca"/>
                <a:cs typeface="Lexend Deca"/>
                <a:sym typeface="Lexend Deca"/>
              </a:rPr>
              <a:t>Duis autem vel eum iriure </a:t>
            </a:r>
            <a:endParaRPr b="0" i="0" sz="1800" u="none" cap="none" strike="noStrike">
              <a:solidFill>
                <a:schemeClr val="dk1"/>
              </a:solidFill>
              <a:latin typeface="Lexend Deca"/>
              <a:ea typeface="Lexend Deca"/>
              <a:cs typeface="Lexend Deca"/>
              <a:sym typeface="Lexend Deca"/>
            </a:endParaRPr>
          </a:p>
          <a:p>
            <a:pPr indent="-211499" lvl="0" marL="457200" marR="0" rtl="0" algn="l">
              <a:lnSpc>
                <a:spcPct val="100000"/>
              </a:lnSpc>
              <a:spcBef>
                <a:spcPts val="0"/>
              </a:spcBef>
              <a:spcAft>
                <a:spcPts val="0"/>
              </a:spcAft>
              <a:buClr>
                <a:srgbClr val="DC7E2B"/>
              </a:buClr>
              <a:buSzPts val="1800"/>
              <a:buFont typeface="Lexend Deca"/>
              <a:buChar char="●"/>
            </a:pPr>
            <a:r>
              <a:rPr b="0" i="0" lang="en-CO" sz="1800" u="none" cap="none" strike="noStrike">
                <a:solidFill>
                  <a:schemeClr val="dk1"/>
                </a:solidFill>
                <a:latin typeface="Lexend Deca"/>
                <a:ea typeface="Lexend Deca"/>
                <a:cs typeface="Lexend Deca"/>
                <a:sym typeface="Lexend Deca"/>
              </a:rPr>
              <a:t>dolor in hendrerit in vulputate </a:t>
            </a:r>
            <a:endParaRPr b="0" i="0" sz="1800" u="none" cap="none" strike="noStrike">
              <a:solidFill>
                <a:schemeClr val="dk1"/>
              </a:solidFill>
              <a:latin typeface="Lexend Deca"/>
              <a:ea typeface="Lexend Deca"/>
              <a:cs typeface="Lexend Deca"/>
              <a:sym typeface="Lexend Deca"/>
            </a:endParaRPr>
          </a:p>
          <a:p>
            <a:pPr indent="-211499" lvl="0" marL="457200" marR="0" rtl="0" algn="l">
              <a:lnSpc>
                <a:spcPct val="100000"/>
              </a:lnSpc>
              <a:spcBef>
                <a:spcPts val="0"/>
              </a:spcBef>
              <a:spcAft>
                <a:spcPts val="0"/>
              </a:spcAft>
              <a:buClr>
                <a:srgbClr val="DC7E2B"/>
              </a:buClr>
              <a:buSzPts val="1800"/>
              <a:buFont typeface="Lexend Deca"/>
              <a:buChar char="●"/>
            </a:pPr>
            <a:r>
              <a:rPr b="0" i="0" lang="en-CO" sz="1800" u="none" cap="none" strike="noStrike">
                <a:solidFill>
                  <a:schemeClr val="dk1"/>
                </a:solidFill>
                <a:latin typeface="Lexend Deca"/>
                <a:ea typeface="Lexend Deca"/>
                <a:cs typeface="Lexend Deca"/>
                <a:sym typeface="Lexend Deca"/>
              </a:rPr>
              <a:t>velit esse molestie consequat, </a:t>
            </a:r>
            <a:endParaRPr b="0" i="0" sz="1800" u="none" cap="none" strike="noStrike">
              <a:solidFill>
                <a:schemeClr val="dk1"/>
              </a:solidFill>
              <a:latin typeface="Lexend Deca"/>
              <a:ea typeface="Lexend Deca"/>
              <a:cs typeface="Lexend Deca"/>
              <a:sym typeface="Lexend Deca"/>
            </a:endParaRPr>
          </a:p>
          <a:p>
            <a:pPr indent="-211499" lvl="0" marL="457200" marR="0" rtl="0" algn="l">
              <a:lnSpc>
                <a:spcPct val="100000"/>
              </a:lnSpc>
              <a:spcBef>
                <a:spcPts val="0"/>
              </a:spcBef>
              <a:spcAft>
                <a:spcPts val="0"/>
              </a:spcAft>
              <a:buClr>
                <a:srgbClr val="DC7E2B"/>
              </a:buClr>
              <a:buSzPts val="1800"/>
              <a:buFont typeface="Lexend Deca"/>
              <a:buChar char="●"/>
            </a:pPr>
            <a:r>
              <a:rPr b="0" i="0" lang="en-CO" sz="1800" u="none" cap="none" strike="noStrike">
                <a:solidFill>
                  <a:schemeClr val="dk1"/>
                </a:solidFill>
                <a:latin typeface="Lexend Deca"/>
                <a:ea typeface="Lexend Deca"/>
                <a:cs typeface="Lexend Deca"/>
                <a:sym typeface="Lexend Deca"/>
              </a:rPr>
              <a:t>vel illum dolore eu feugiat nulla </a:t>
            </a:r>
            <a:endParaRPr b="0" i="0" sz="1800" u="none" cap="none" strike="noStrike">
              <a:solidFill>
                <a:schemeClr val="dk1"/>
              </a:solidFill>
              <a:latin typeface="Lexend Deca"/>
              <a:ea typeface="Lexend Deca"/>
              <a:cs typeface="Lexend Deca"/>
              <a:sym typeface="Lexend Dec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exend Deca"/>
              <a:ea typeface="Lexend Deca"/>
              <a:cs typeface="Lexend Deca"/>
              <a:sym typeface="Lexend Deca"/>
            </a:endParaRPr>
          </a:p>
          <a:p>
            <a:pPr indent="0" lvl="0" marL="0" marR="0" rtl="0" algn="l">
              <a:lnSpc>
                <a:spcPct val="100000"/>
              </a:lnSpc>
              <a:spcBef>
                <a:spcPts val="0"/>
              </a:spcBef>
              <a:spcAft>
                <a:spcPts val="0"/>
              </a:spcAft>
              <a:buClr>
                <a:srgbClr val="000000"/>
              </a:buClr>
              <a:buSzPts val="1800"/>
              <a:buFont typeface="Arial"/>
              <a:buNone/>
            </a:pPr>
            <a:r>
              <a:rPr b="0" i="0" lang="en-CO" sz="1800" u="none" cap="none" strike="noStrike">
                <a:solidFill>
                  <a:schemeClr val="dk1"/>
                </a:solidFill>
                <a:latin typeface="Lexend Deca"/>
                <a:ea typeface="Lexend Deca"/>
                <a:cs typeface="Lexend Deca"/>
                <a:sym typeface="Lexend Deca"/>
              </a:rPr>
              <a:t>facilisis at vero eros et accumsan et iusto odio dignissim qui blandit praesent luptatum zzril delenit augue duis dolore te feugait nulla facilisi. Lorem ipsum dolor sit amet, cons ectetuer adipiscing elit, sed diam nonummy nibh euismod tincidunt ut laoreet dolore magna aliquam erat volutpat. Ut wisi enim ad minim veniam, quis nostrud exerci tation ullamcorper suscipit lobortis nisl ut aliquip ex ea commodo consequat.</a:t>
            </a:r>
            <a:endParaRPr b="0" i="0" sz="1800" u="none" cap="none" strike="noStrike">
              <a:solidFill>
                <a:schemeClr val="dk1"/>
              </a:solidFill>
              <a:latin typeface="Lexend Deca"/>
              <a:ea typeface="Lexend Deca"/>
              <a:cs typeface="Lexend Deca"/>
              <a:sym typeface="Lexend Deca"/>
            </a:endParaRPr>
          </a:p>
        </p:txBody>
      </p:sp>
      <p:pic>
        <p:nvPicPr>
          <p:cNvPr id="151" name="Google Shape;151;p7"/>
          <p:cNvPicPr preferRelativeResize="0"/>
          <p:nvPr/>
        </p:nvPicPr>
        <p:blipFill rotWithShape="1">
          <a:blip r:embed="rId4">
            <a:alphaModFix/>
          </a:blip>
          <a:srcRect b="0" l="0" r="0" t="0"/>
          <a:stretch/>
        </p:blipFill>
        <p:spPr>
          <a:xfrm>
            <a:off x="9184638" y="5989322"/>
            <a:ext cx="2476528" cy="6208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250"/>
                                        <p:tgtEl>
                                          <p:spTgt spid="14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250"/>
                                        <p:tgtEl>
                                          <p:spTgt spid="14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250"/>
                                        <p:tgtEl>
                                          <p:spTgt spid="14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250"/>
                                        <p:tgtEl>
                                          <p:spTgt spid="15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8"/>
          <p:cNvPicPr preferRelativeResize="0"/>
          <p:nvPr/>
        </p:nvPicPr>
        <p:blipFill rotWithShape="1">
          <a:blip r:embed="rId3">
            <a:alphaModFix/>
          </a:blip>
          <a:srcRect b="0" l="0" r="0" t="0"/>
          <a:stretch/>
        </p:blipFill>
        <p:spPr>
          <a:xfrm>
            <a:off x="-3017" y="1"/>
            <a:ext cx="12192000" cy="6858000"/>
          </a:xfrm>
          <a:prstGeom prst="rect">
            <a:avLst/>
          </a:prstGeom>
          <a:noFill/>
          <a:ln>
            <a:noFill/>
          </a:ln>
        </p:spPr>
      </p:pic>
      <p:sp>
        <p:nvSpPr>
          <p:cNvPr id="157" name="Google Shape;157;p8"/>
          <p:cNvSpPr/>
          <p:nvPr/>
        </p:nvSpPr>
        <p:spPr>
          <a:xfrm rot="10800000">
            <a:off x="10943683" y="-103"/>
            <a:ext cx="1245300" cy="2532300"/>
          </a:xfrm>
          <a:prstGeom prst="rtTriangle">
            <a:avLst/>
          </a:prstGeom>
          <a:solidFill>
            <a:srgbClr val="DC7E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CO"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158" name="Google Shape;158;p8"/>
          <p:cNvSpPr txBox="1"/>
          <p:nvPr/>
        </p:nvSpPr>
        <p:spPr>
          <a:xfrm>
            <a:off x="322875" y="214650"/>
            <a:ext cx="6729000" cy="1062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700"/>
              <a:buFont typeface="Arial"/>
              <a:buNone/>
            </a:pPr>
            <a:r>
              <a:rPr b="1" i="0" lang="en-CO" sz="5700" u="none" cap="none" strike="noStrike">
                <a:solidFill>
                  <a:srgbClr val="D6622A"/>
                </a:solidFill>
                <a:latin typeface="Oswald"/>
                <a:ea typeface="Oswald"/>
                <a:cs typeface="Oswald"/>
                <a:sym typeface="Oswald"/>
              </a:rPr>
              <a:t>TITULO</a:t>
            </a:r>
            <a:endParaRPr b="1" i="0" sz="5700" u="none" cap="none" strike="noStrike">
              <a:solidFill>
                <a:srgbClr val="D6622A"/>
              </a:solidFill>
              <a:latin typeface="Oswald"/>
              <a:ea typeface="Oswald"/>
              <a:cs typeface="Oswald"/>
              <a:sym typeface="Oswald"/>
            </a:endParaRPr>
          </a:p>
        </p:txBody>
      </p:sp>
      <p:sp>
        <p:nvSpPr>
          <p:cNvPr id="159" name="Google Shape;159;p8"/>
          <p:cNvSpPr txBox="1"/>
          <p:nvPr/>
        </p:nvSpPr>
        <p:spPr>
          <a:xfrm>
            <a:off x="820225" y="1666025"/>
            <a:ext cx="8213100" cy="481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CO" sz="1800" u="none" cap="none" strike="noStrike">
                <a:solidFill>
                  <a:schemeClr val="dk1"/>
                </a:solidFill>
                <a:latin typeface="Lexend Deca"/>
                <a:ea typeface="Lexend Deca"/>
                <a:cs typeface="Lexend Deca"/>
                <a:sym typeface="Lexend Deca"/>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endParaRPr b="0" i="0" sz="1800" u="none" cap="none" strike="noStrike">
              <a:solidFill>
                <a:schemeClr val="dk1"/>
              </a:solidFill>
              <a:latin typeface="Lexend Deca"/>
              <a:ea typeface="Lexend Deca"/>
              <a:cs typeface="Lexend Deca"/>
              <a:sym typeface="Lexend Deca"/>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exend Deca"/>
              <a:ea typeface="Lexend Deca"/>
              <a:cs typeface="Lexend Deca"/>
              <a:sym typeface="Lexend Deca"/>
            </a:endParaRPr>
          </a:p>
          <a:p>
            <a:pPr indent="-211499" lvl="0" marL="457200" marR="0" rtl="0" algn="l">
              <a:lnSpc>
                <a:spcPct val="100000"/>
              </a:lnSpc>
              <a:spcBef>
                <a:spcPts val="0"/>
              </a:spcBef>
              <a:spcAft>
                <a:spcPts val="0"/>
              </a:spcAft>
              <a:buClr>
                <a:srgbClr val="B24A27"/>
              </a:buClr>
              <a:buSzPts val="1800"/>
              <a:buFont typeface="Lexend Deca"/>
              <a:buChar char="●"/>
            </a:pPr>
            <a:r>
              <a:rPr b="0" i="0" lang="en-CO" sz="1800" u="none" cap="none" strike="noStrike">
                <a:solidFill>
                  <a:schemeClr val="dk1"/>
                </a:solidFill>
                <a:latin typeface="Lexend Deca"/>
                <a:ea typeface="Lexend Deca"/>
                <a:cs typeface="Lexend Deca"/>
                <a:sym typeface="Lexend Deca"/>
              </a:rPr>
              <a:t>Duis autem vel eum iriure </a:t>
            </a:r>
            <a:endParaRPr b="0" i="0" sz="1800" u="none" cap="none" strike="noStrike">
              <a:solidFill>
                <a:schemeClr val="dk1"/>
              </a:solidFill>
              <a:latin typeface="Lexend Deca"/>
              <a:ea typeface="Lexend Deca"/>
              <a:cs typeface="Lexend Deca"/>
              <a:sym typeface="Lexend Deca"/>
            </a:endParaRPr>
          </a:p>
          <a:p>
            <a:pPr indent="-211499" lvl="0" marL="457200" marR="0" rtl="0" algn="l">
              <a:lnSpc>
                <a:spcPct val="100000"/>
              </a:lnSpc>
              <a:spcBef>
                <a:spcPts val="0"/>
              </a:spcBef>
              <a:spcAft>
                <a:spcPts val="0"/>
              </a:spcAft>
              <a:buClr>
                <a:srgbClr val="B24A27"/>
              </a:buClr>
              <a:buSzPts val="1800"/>
              <a:buFont typeface="Lexend Deca"/>
              <a:buChar char="●"/>
            </a:pPr>
            <a:r>
              <a:rPr b="0" i="0" lang="en-CO" sz="1800" u="none" cap="none" strike="noStrike">
                <a:solidFill>
                  <a:schemeClr val="dk1"/>
                </a:solidFill>
                <a:latin typeface="Lexend Deca"/>
                <a:ea typeface="Lexend Deca"/>
                <a:cs typeface="Lexend Deca"/>
                <a:sym typeface="Lexend Deca"/>
              </a:rPr>
              <a:t>dolor in hendrerit in vulputate </a:t>
            </a:r>
            <a:endParaRPr b="0" i="0" sz="1800" u="none" cap="none" strike="noStrike">
              <a:solidFill>
                <a:schemeClr val="dk1"/>
              </a:solidFill>
              <a:latin typeface="Lexend Deca"/>
              <a:ea typeface="Lexend Deca"/>
              <a:cs typeface="Lexend Deca"/>
              <a:sym typeface="Lexend Deca"/>
            </a:endParaRPr>
          </a:p>
          <a:p>
            <a:pPr indent="-211499" lvl="0" marL="457200" marR="0" rtl="0" algn="l">
              <a:lnSpc>
                <a:spcPct val="100000"/>
              </a:lnSpc>
              <a:spcBef>
                <a:spcPts val="0"/>
              </a:spcBef>
              <a:spcAft>
                <a:spcPts val="0"/>
              </a:spcAft>
              <a:buClr>
                <a:srgbClr val="B24A27"/>
              </a:buClr>
              <a:buSzPts val="1800"/>
              <a:buFont typeface="Lexend Deca"/>
              <a:buChar char="●"/>
            </a:pPr>
            <a:r>
              <a:rPr b="0" i="0" lang="en-CO" sz="1800" u="none" cap="none" strike="noStrike">
                <a:solidFill>
                  <a:schemeClr val="dk1"/>
                </a:solidFill>
                <a:latin typeface="Lexend Deca"/>
                <a:ea typeface="Lexend Deca"/>
                <a:cs typeface="Lexend Deca"/>
                <a:sym typeface="Lexend Deca"/>
              </a:rPr>
              <a:t>velit esse molestie consequat, </a:t>
            </a:r>
            <a:endParaRPr b="0" i="0" sz="1800" u="none" cap="none" strike="noStrike">
              <a:solidFill>
                <a:schemeClr val="dk1"/>
              </a:solidFill>
              <a:latin typeface="Lexend Deca"/>
              <a:ea typeface="Lexend Deca"/>
              <a:cs typeface="Lexend Deca"/>
              <a:sym typeface="Lexend Deca"/>
            </a:endParaRPr>
          </a:p>
          <a:p>
            <a:pPr indent="-211499" lvl="0" marL="457200" marR="0" rtl="0" algn="l">
              <a:lnSpc>
                <a:spcPct val="100000"/>
              </a:lnSpc>
              <a:spcBef>
                <a:spcPts val="0"/>
              </a:spcBef>
              <a:spcAft>
                <a:spcPts val="0"/>
              </a:spcAft>
              <a:buClr>
                <a:srgbClr val="B24A27"/>
              </a:buClr>
              <a:buSzPts val="1800"/>
              <a:buFont typeface="Lexend Deca"/>
              <a:buChar char="●"/>
            </a:pPr>
            <a:r>
              <a:rPr b="0" i="0" lang="en-CO" sz="1800" u="none" cap="none" strike="noStrike">
                <a:solidFill>
                  <a:schemeClr val="dk1"/>
                </a:solidFill>
                <a:latin typeface="Lexend Deca"/>
                <a:ea typeface="Lexend Deca"/>
                <a:cs typeface="Lexend Deca"/>
                <a:sym typeface="Lexend Deca"/>
              </a:rPr>
              <a:t>vel illum dolore eu feugiat nulla </a:t>
            </a:r>
            <a:endParaRPr b="0" i="0" sz="1800" u="none" cap="none" strike="noStrike">
              <a:solidFill>
                <a:schemeClr val="dk1"/>
              </a:solidFill>
              <a:latin typeface="Lexend Deca"/>
              <a:ea typeface="Lexend Deca"/>
              <a:cs typeface="Lexend Deca"/>
              <a:sym typeface="Lexend Dec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exend Deca"/>
              <a:ea typeface="Lexend Deca"/>
              <a:cs typeface="Lexend Deca"/>
              <a:sym typeface="Lexend Deca"/>
            </a:endParaRPr>
          </a:p>
          <a:p>
            <a:pPr indent="0" lvl="0" marL="0" marR="0" rtl="0" algn="l">
              <a:lnSpc>
                <a:spcPct val="100000"/>
              </a:lnSpc>
              <a:spcBef>
                <a:spcPts val="0"/>
              </a:spcBef>
              <a:spcAft>
                <a:spcPts val="0"/>
              </a:spcAft>
              <a:buClr>
                <a:srgbClr val="000000"/>
              </a:buClr>
              <a:buSzPts val="1800"/>
              <a:buFont typeface="Arial"/>
              <a:buNone/>
            </a:pPr>
            <a:r>
              <a:rPr b="0" i="0" lang="en-CO" sz="1800" u="none" cap="none" strike="noStrike">
                <a:solidFill>
                  <a:schemeClr val="dk1"/>
                </a:solidFill>
                <a:latin typeface="Lexend Deca"/>
                <a:ea typeface="Lexend Deca"/>
                <a:cs typeface="Lexend Deca"/>
                <a:sym typeface="Lexend Deca"/>
              </a:rPr>
              <a:t>facilisis at vero eros et accumsan et iusto odio dignissim qui blandit praesent luptatum zzril delenit augue duis dolore te feugait nulla facilisi. Lorem ipsum dolor sit amet, cons ectetuer adipiscing elit, sed diam nonummy nibh euismod tincidunt ut laoreet dolore magna aliquam erat volutpat. Ut wisi enim ad minim veniam, quis nostrud exerci tation ullamcorper suscipit lobortis nisl ut aliquip ex ea commodo consequat.</a:t>
            </a:r>
            <a:endParaRPr b="0" i="0" sz="1800" u="none" cap="none" strike="noStrike">
              <a:solidFill>
                <a:schemeClr val="dk1"/>
              </a:solidFill>
              <a:latin typeface="Lexend Deca"/>
              <a:ea typeface="Lexend Deca"/>
              <a:cs typeface="Lexend Deca"/>
              <a:sym typeface="Lexend Deca"/>
            </a:endParaRPr>
          </a:p>
        </p:txBody>
      </p:sp>
      <p:sp>
        <p:nvSpPr>
          <p:cNvPr id="160" name="Google Shape;160;p8"/>
          <p:cNvSpPr/>
          <p:nvPr/>
        </p:nvSpPr>
        <p:spPr>
          <a:xfrm flipH="1">
            <a:off x="7594599" y="2532197"/>
            <a:ext cx="4594383" cy="4325400"/>
          </a:xfrm>
          <a:prstGeom prst="rtTriangle">
            <a:avLst/>
          </a:prstGeom>
          <a:solidFill>
            <a:srgbClr val="D5573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161" name="Google Shape;161;p8"/>
          <p:cNvPicPr preferRelativeResize="0"/>
          <p:nvPr/>
        </p:nvPicPr>
        <p:blipFill rotWithShape="1">
          <a:blip r:embed="rId4">
            <a:alphaModFix/>
          </a:blip>
          <a:srcRect b="0" l="0" r="0" t="0"/>
          <a:stretch/>
        </p:blipFill>
        <p:spPr>
          <a:xfrm>
            <a:off x="9220199" y="5989321"/>
            <a:ext cx="2469009" cy="6206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250"/>
                                        <p:tgtEl>
                                          <p:spTgt spid="15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250"/>
                                        <p:tgtEl>
                                          <p:spTgt spid="15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250"/>
                                        <p:tgtEl>
                                          <p:spTgt spid="15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250"/>
                                        <p:tgtEl>
                                          <p:spTgt spid="15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250"/>
                                        <p:tgtEl>
                                          <p:spTgt spid="16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9"/>
          <p:cNvSpPr/>
          <p:nvPr/>
        </p:nvSpPr>
        <p:spPr>
          <a:xfrm>
            <a:off x="0" y="-2125"/>
            <a:ext cx="12206700" cy="6857700"/>
          </a:xfrm>
          <a:prstGeom prst="rect">
            <a:avLst/>
          </a:prstGeom>
          <a:solidFill>
            <a:srgbClr val="DC7E2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7" name="Google Shape;167;p9"/>
          <p:cNvSpPr/>
          <p:nvPr/>
        </p:nvSpPr>
        <p:spPr>
          <a:xfrm flipH="1">
            <a:off x="10943664" y="2532197"/>
            <a:ext cx="1245319" cy="4325448"/>
          </a:xfrm>
          <a:prstGeom prst="rtTriangle">
            <a:avLst/>
          </a:prstGeom>
          <a:solidFill>
            <a:srgbClr val="B24A2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68" name="Google Shape;168;p9"/>
          <p:cNvSpPr/>
          <p:nvPr/>
        </p:nvSpPr>
        <p:spPr>
          <a:xfrm rot="10800000">
            <a:off x="10943664" y="-52"/>
            <a:ext cx="1245319" cy="2532249"/>
          </a:xfrm>
          <a:prstGeom prst="rtTriangle">
            <a:avLst/>
          </a:prstGeom>
          <a:solidFill>
            <a:srgbClr val="D6622A"/>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CO"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169" name="Google Shape;169;p9"/>
          <p:cNvSpPr/>
          <p:nvPr/>
        </p:nvSpPr>
        <p:spPr>
          <a:xfrm flipH="1">
            <a:off x="-1160900" y="479700"/>
            <a:ext cx="3074100" cy="6378300"/>
          </a:xfrm>
          <a:prstGeom prst="parallelogram">
            <a:avLst>
              <a:gd fmla="val 71939" name="adj"/>
            </a:avLst>
          </a:prstGeom>
          <a:solidFill>
            <a:srgbClr val="D5573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CO"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
        <p:nvSpPr>
          <p:cNvPr id="170" name="Google Shape;170;p9"/>
          <p:cNvSpPr txBox="1"/>
          <p:nvPr/>
        </p:nvSpPr>
        <p:spPr>
          <a:xfrm>
            <a:off x="2731500" y="2064400"/>
            <a:ext cx="6729000" cy="203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0"/>
              <a:buFont typeface="Arial"/>
              <a:buNone/>
            </a:pPr>
            <a:r>
              <a:rPr b="1" i="0" lang="en-CO" sz="12000" u="none" cap="none" strike="noStrike">
                <a:solidFill>
                  <a:schemeClr val="lt1"/>
                </a:solidFill>
                <a:latin typeface="Oswald"/>
                <a:ea typeface="Oswald"/>
                <a:cs typeface="Oswald"/>
                <a:sym typeface="Oswald"/>
              </a:rPr>
              <a:t>GRACIAS</a:t>
            </a:r>
            <a:endParaRPr b="1" i="0" sz="12000" u="none" cap="none" strike="noStrike">
              <a:solidFill>
                <a:schemeClr val="lt1"/>
              </a:solidFill>
              <a:latin typeface="Oswald"/>
              <a:ea typeface="Oswald"/>
              <a:cs typeface="Oswald"/>
              <a:sym typeface="Oswald"/>
            </a:endParaRPr>
          </a:p>
        </p:txBody>
      </p:sp>
      <p:pic>
        <p:nvPicPr>
          <p:cNvPr id="171" name="Google Shape;171;p9"/>
          <p:cNvPicPr preferRelativeResize="0"/>
          <p:nvPr/>
        </p:nvPicPr>
        <p:blipFill rotWithShape="1">
          <a:blip r:embed="rId3">
            <a:alphaModFix/>
          </a:blip>
          <a:srcRect b="0" l="0" r="0" t="0"/>
          <a:stretch/>
        </p:blipFill>
        <p:spPr>
          <a:xfrm>
            <a:off x="4483468" y="5048938"/>
            <a:ext cx="3225064" cy="8106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250"/>
                                        <p:tgtEl>
                                          <p:spTgt spid="166"/>
                                        </p:tgtEl>
                                      </p:cBhvr>
                                    </p:animEffect>
                                  </p:childTnLst>
                                </p:cTn>
                              </p:par>
                              <p:par>
                                <p:cTn fill="hold" nodeType="withEffect" presetClass="entr" presetID="2" presetSubtype="2">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250"/>
                                        <p:tgtEl>
                                          <p:spTgt spid="16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250"/>
                                        <p:tgtEl>
                                          <p:spTgt spid="16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2">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250"/>
                                        <p:tgtEl>
                                          <p:spTgt spid="16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Pablo</dc:creator>
</cp:coreProperties>
</file>